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8"/>
  </p:notesMasterIdLst>
  <p:sldIdLst>
    <p:sldId id="717" r:id="rId2"/>
    <p:sldId id="275" r:id="rId3"/>
    <p:sldId id="719" r:id="rId4"/>
    <p:sldId id="718" r:id="rId5"/>
    <p:sldId id="430" r:id="rId6"/>
    <p:sldId id="536" r:id="rId7"/>
    <p:sldId id="417" r:id="rId8"/>
    <p:sldId id="526" r:id="rId9"/>
    <p:sldId id="539" r:id="rId10"/>
    <p:sldId id="419" r:id="rId11"/>
    <p:sldId id="542" r:id="rId12"/>
    <p:sldId id="543" r:id="rId13"/>
    <p:sldId id="421" r:id="rId14"/>
    <p:sldId id="545" r:id="rId15"/>
    <p:sldId id="546" r:id="rId16"/>
    <p:sldId id="422" r:id="rId17"/>
    <p:sldId id="548" r:id="rId18"/>
    <p:sldId id="549" r:id="rId19"/>
    <p:sldId id="550" r:id="rId20"/>
    <p:sldId id="420" r:id="rId21"/>
    <p:sldId id="551" r:id="rId22"/>
    <p:sldId id="552" r:id="rId23"/>
    <p:sldId id="553" r:id="rId24"/>
    <p:sldId id="426" r:id="rId25"/>
    <p:sldId id="555" r:id="rId26"/>
    <p:sldId id="560" r:id="rId27"/>
    <p:sldId id="427" r:id="rId28"/>
    <p:sldId id="557" r:id="rId29"/>
    <p:sldId id="558" r:id="rId30"/>
    <p:sldId id="428" r:id="rId31"/>
    <p:sldId id="533" r:id="rId32"/>
    <p:sldId id="702" r:id="rId33"/>
    <p:sldId id="723" r:id="rId34"/>
    <p:sldId id="724" r:id="rId35"/>
    <p:sldId id="707" r:id="rId36"/>
    <p:sldId id="727" r:id="rId37"/>
    <p:sldId id="728" r:id="rId38"/>
    <p:sldId id="712" r:id="rId39"/>
    <p:sldId id="525" r:id="rId40"/>
    <p:sldId id="589" r:id="rId41"/>
    <p:sldId id="429" r:id="rId42"/>
    <p:sldId id="535" r:id="rId43"/>
    <p:sldId id="590" r:id="rId44"/>
    <p:sldId id="471" r:id="rId45"/>
    <p:sldId id="591" r:id="rId46"/>
    <p:sldId id="592" r:id="rId47"/>
    <p:sldId id="593" r:id="rId48"/>
    <p:sldId id="595" r:id="rId49"/>
    <p:sldId id="498" r:id="rId50"/>
    <p:sldId id="596" r:id="rId51"/>
    <p:sldId id="603" r:id="rId52"/>
    <p:sldId id="507" r:id="rId53"/>
    <p:sldId id="613" r:id="rId54"/>
    <p:sldId id="614" r:id="rId55"/>
    <p:sldId id="517" r:id="rId56"/>
    <p:sldId id="601" r:id="rId57"/>
    <p:sldId id="524" r:id="rId58"/>
    <p:sldId id="521" r:id="rId59"/>
    <p:sldId id="621" r:id="rId60"/>
    <p:sldId id="636" r:id="rId61"/>
    <p:sldId id="687" r:id="rId62"/>
    <p:sldId id="622" r:id="rId63"/>
    <p:sldId id="640" r:id="rId64"/>
    <p:sldId id="623" r:id="rId65"/>
    <p:sldId id="643" r:id="rId66"/>
    <p:sldId id="644" r:id="rId67"/>
    <p:sldId id="625" r:id="rId68"/>
    <p:sldId id="647" r:id="rId69"/>
    <p:sldId id="648" r:id="rId70"/>
    <p:sldId id="626" r:id="rId71"/>
    <p:sldId id="651" r:id="rId72"/>
    <p:sldId id="652" r:id="rId73"/>
    <p:sldId id="653" r:id="rId74"/>
    <p:sldId id="627" r:id="rId75"/>
    <p:sldId id="655" r:id="rId76"/>
    <p:sldId id="656" r:id="rId77"/>
    <p:sldId id="624" r:id="rId78"/>
    <p:sldId id="659" r:id="rId79"/>
    <p:sldId id="628" r:id="rId80"/>
    <p:sldId id="663" r:id="rId81"/>
    <p:sldId id="664" r:id="rId82"/>
    <p:sldId id="665" r:id="rId83"/>
    <p:sldId id="629" r:id="rId84"/>
    <p:sldId id="667" r:id="rId85"/>
    <p:sldId id="668" r:id="rId86"/>
    <p:sldId id="632" r:id="rId87"/>
    <p:sldId id="671" r:id="rId88"/>
    <p:sldId id="633" r:id="rId89"/>
    <p:sldId id="675" r:id="rId90"/>
    <p:sldId id="634" r:id="rId91"/>
    <p:sldId id="679" r:id="rId92"/>
    <p:sldId id="630" r:id="rId93"/>
    <p:sldId id="683" r:id="rId94"/>
    <p:sldId id="684" r:id="rId95"/>
    <p:sldId id="688" r:id="rId96"/>
    <p:sldId id="615" r:id="rId97"/>
    <p:sldId id="616" r:id="rId98"/>
    <p:sldId id="689" r:id="rId99"/>
    <p:sldId id="618" r:id="rId100"/>
    <p:sldId id="617" r:id="rId101"/>
    <p:sldId id="619" r:id="rId102"/>
    <p:sldId id="523" r:id="rId103"/>
    <p:sldId id="692" r:id="rId104"/>
    <p:sldId id="522" r:id="rId105"/>
    <p:sldId id="690" r:id="rId106"/>
    <p:sldId id="691" r:id="rId10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76" y="19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07" Type="http://schemas.openxmlformats.org/officeDocument/2006/relationships/slide" Target="slides/slide106.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87" Type="http://schemas.openxmlformats.org/officeDocument/2006/relationships/slide" Target="slides/slide86.xml" /><Relationship Id="rId102" Type="http://schemas.openxmlformats.org/officeDocument/2006/relationships/slide" Target="slides/slide101.xml" /><Relationship Id="rId110" Type="http://schemas.openxmlformats.org/officeDocument/2006/relationships/viewProps" Target="viewProps.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90" Type="http://schemas.openxmlformats.org/officeDocument/2006/relationships/slide" Target="slides/slide89.xml" /><Relationship Id="rId95" Type="http://schemas.openxmlformats.org/officeDocument/2006/relationships/slide" Target="slides/slide94.xml" /><Relationship Id="rId19" Type="http://schemas.openxmlformats.org/officeDocument/2006/relationships/slide" Target="slides/slide1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13" Type="http://schemas.microsoft.com/office/2016/11/relationships/changesInfo" Target="changesInfos/changesInfo1.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93" Type="http://schemas.openxmlformats.org/officeDocument/2006/relationships/slide" Target="slides/slide92.xml" /><Relationship Id="rId98" Type="http://schemas.openxmlformats.org/officeDocument/2006/relationships/slide" Target="slides/slide97.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slide" Target="slides/slide102.xml" /><Relationship Id="rId108" Type="http://schemas.openxmlformats.org/officeDocument/2006/relationships/notesMaster" Target="notesMasters/notesMaster1.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11"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slide" Target="slides/slide105.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presProps" Target="presProps.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Bui Trong Tin" userId="e8b171ad-d98b-49d5-bbe6-f86bd94206fe" providerId="ADAL" clId="{C21962B8-497E-415F-A1DA-7164A868887B}"/>
    <pc:docChg chg="custSel addSld delSld modSld sldOrd">
      <pc:chgData name="Nguyen Bui Trong Tin" userId="e8b171ad-d98b-49d5-bbe6-f86bd94206fe" providerId="ADAL" clId="{C21962B8-497E-415F-A1DA-7164A868887B}" dt="2021-10-22T04:36:26.568" v="277" actId="20577"/>
      <pc:docMkLst>
        <pc:docMk/>
      </pc:docMkLst>
      <pc:sldChg chg="modSp mod modNotesTx">
        <pc:chgData name="Nguyen Bui Trong Tin" userId="e8b171ad-d98b-49d5-bbe6-f86bd94206fe" providerId="ADAL" clId="{C21962B8-497E-415F-A1DA-7164A868887B}" dt="2021-10-17T02:50:46.541" v="116" actId="20577"/>
        <pc:sldMkLst>
          <pc:docMk/>
          <pc:sldMk cId="4144947056" sldId="275"/>
        </pc:sldMkLst>
        <pc:spChg chg="mod">
          <ac:chgData name="Nguyen Bui Trong Tin" userId="e8b171ad-d98b-49d5-bbe6-f86bd94206fe" providerId="ADAL" clId="{C21962B8-497E-415F-A1DA-7164A868887B}" dt="2021-10-17T02:50:46.541" v="116" actId="20577"/>
          <ac:spMkLst>
            <pc:docMk/>
            <pc:sldMk cId="4144947056" sldId="275"/>
            <ac:spMk id="3" creationId="{139D5992-74CA-4E5E-831D-1F8F99FB57FF}"/>
          </ac:spMkLst>
        </pc:spChg>
      </pc:sldChg>
      <pc:sldChg chg="modSp mod">
        <pc:chgData name="Nguyen Bui Trong Tin" userId="e8b171ad-d98b-49d5-bbe6-f86bd94206fe" providerId="ADAL" clId="{C21962B8-497E-415F-A1DA-7164A868887B}" dt="2021-10-14T02:11:03.038" v="29" actId="14100"/>
        <pc:sldMkLst>
          <pc:docMk/>
          <pc:sldMk cId="1051450345" sldId="536"/>
        </pc:sldMkLst>
        <pc:picChg chg="mod">
          <ac:chgData name="Nguyen Bui Trong Tin" userId="e8b171ad-d98b-49d5-bbe6-f86bd94206fe" providerId="ADAL" clId="{C21962B8-497E-415F-A1DA-7164A868887B}" dt="2021-10-14T02:11:03.038" v="29" actId="14100"/>
          <ac:picMkLst>
            <pc:docMk/>
            <pc:sldMk cId="1051450345" sldId="536"/>
            <ac:picMk id="4" creationId="{B140C212-DC25-4029-BFEA-E1BF39453FB9}"/>
          </ac:picMkLst>
        </pc:picChg>
      </pc:sldChg>
      <pc:sldChg chg="modSp mod">
        <pc:chgData name="Nguyen Bui Trong Tin" userId="e8b171ad-d98b-49d5-bbe6-f86bd94206fe" providerId="ADAL" clId="{C21962B8-497E-415F-A1DA-7164A868887B}" dt="2021-10-22T04:30:14.506" v="199" actId="20577"/>
        <pc:sldMkLst>
          <pc:docMk/>
          <pc:sldMk cId="2435803348" sldId="593"/>
        </pc:sldMkLst>
        <pc:spChg chg="mod">
          <ac:chgData name="Nguyen Bui Trong Tin" userId="e8b171ad-d98b-49d5-bbe6-f86bd94206fe" providerId="ADAL" clId="{C21962B8-497E-415F-A1DA-7164A868887B}" dt="2021-10-22T04:30:14.506" v="199" actId="20577"/>
          <ac:spMkLst>
            <pc:docMk/>
            <pc:sldMk cId="2435803348" sldId="593"/>
            <ac:spMk id="3" creationId="{139D5992-74CA-4E5E-831D-1F8F99FB57FF}"/>
          </ac:spMkLst>
        </pc:spChg>
      </pc:sldChg>
      <pc:sldChg chg="del">
        <pc:chgData name="Nguyen Bui Trong Tin" userId="e8b171ad-d98b-49d5-bbe6-f86bd94206fe" providerId="ADAL" clId="{C21962B8-497E-415F-A1DA-7164A868887B}" dt="2021-10-17T02:50:20.011" v="104" actId="2696"/>
        <pc:sldMkLst>
          <pc:docMk/>
          <pc:sldMk cId="1055486949" sldId="631"/>
        </pc:sldMkLst>
      </pc:sldChg>
      <pc:sldChg chg="add">
        <pc:chgData name="Nguyen Bui Trong Tin" userId="e8b171ad-d98b-49d5-bbe6-f86bd94206fe" providerId="ADAL" clId="{C21962B8-497E-415F-A1DA-7164A868887B}" dt="2021-10-13T02:45:22.132" v="0"/>
        <pc:sldMkLst>
          <pc:docMk/>
          <pc:sldMk cId="2743688574" sldId="702"/>
        </pc:sldMkLst>
      </pc:sldChg>
      <pc:sldChg chg="add del">
        <pc:chgData name="Nguyen Bui Trong Tin" userId="e8b171ad-d98b-49d5-bbe6-f86bd94206fe" providerId="ADAL" clId="{C21962B8-497E-415F-A1DA-7164A868887B}" dt="2021-10-17T02:51:06.955" v="120" actId="47"/>
        <pc:sldMkLst>
          <pc:docMk/>
          <pc:sldMk cId="133969339" sldId="703"/>
        </pc:sldMkLst>
      </pc:sldChg>
      <pc:sldChg chg="add del">
        <pc:chgData name="Nguyen Bui Trong Tin" userId="e8b171ad-d98b-49d5-bbe6-f86bd94206fe" providerId="ADAL" clId="{C21962B8-497E-415F-A1DA-7164A868887B}" dt="2021-10-17T02:51:06.955" v="120" actId="47"/>
        <pc:sldMkLst>
          <pc:docMk/>
          <pc:sldMk cId="704669739" sldId="704"/>
        </pc:sldMkLst>
      </pc:sldChg>
      <pc:sldChg chg="add del">
        <pc:chgData name="Nguyen Bui Trong Tin" userId="e8b171ad-d98b-49d5-bbe6-f86bd94206fe" providerId="ADAL" clId="{C21962B8-497E-415F-A1DA-7164A868887B}" dt="2021-10-17T02:51:06.955" v="120" actId="47"/>
        <pc:sldMkLst>
          <pc:docMk/>
          <pc:sldMk cId="521575840" sldId="705"/>
        </pc:sldMkLst>
      </pc:sldChg>
      <pc:sldChg chg="add del">
        <pc:chgData name="Nguyen Bui Trong Tin" userId="e8b171ad-d98b-49d5-bbe6-f86bd94206fe" providerId="ADAL" clId="{C21962B8-497E-415F-A1DA-7164A868887B}" dt="2021-10-17T02:51:06.955" v="120" actId="47"/>
        <pc:sldMkLst>
          <pc:docMk/>
          <pc:sldMk cId="2444308748" sldId="706"/>
        </pc:sldMkLst>
      </pc:sldChg>
      <pc:sldChg chg="add">
        <pc:chgData name="Nguyen Bui Trong Tin" userId="e8b171ad-d98b-49d5-bbe6-f86bd94206fe" providerId="ADAL" clId="{C21962B8-497E-415F-A1DA-7164A868887B}" dt="2021-10-13T02:45:22.132" v="0"/>
        <pc:sldMkLst>
          <pc:docMk/>
          <pc:sldMk cId="3096874302" sldId="707"/>
        </pc:sldMkLst>
      </pc:sldChg>
      <pc:sldChg chg="add del">
        <pc:chgData name="Nguyen Bui Trong Tin" userId="e8b171ad-d98b-49d5-bbe6-f86bd94206fe" providerId="ADAL" clId="{C21962B8-497E-415F-A1DA-7164A868887B}" dt="2021-10-17T02:51:09.280" v="121" actId="47"/>
        <pc:sldMkLst>
          <pc:docMk/>
          <pc:sldMk cId="3830568911" sldId="708"/>
        </pc:sldMkLst>
      </pc:sldChg>
      <pc:sldChg chg="add del">
        <pc:chgData name="Nguyen Bui Trong Tin" userId="e8b171ad-d98b-49d5-bbe6-f86bd94206fe" providerId="ADAL" clId="{C21962B8-497E-415F-A1DA-7164A868887B}" dt="2021-10-17T02:51:09.280" v="121" actId="47"/>
        <pc:sldMkLst>
          <pc:docMk/>
          <pc:sldMk cId="2545733362" sldId="709"/>
        </pc:sldMkLst>
      </pc:sldChg>
      <pc:sldChg chg="add del">
        <pc:chgData name="Nguyen Bui Trong Tin" userId="e8b171ad-d98b-49d5-bbe6-f86bd94206fe" providerId="ADAL" clId="{C21962B8-497E-415F-A1DA-7164A868887B}" dt="2021-10-17T02:51:09.280" v="121" actId="47"/>
        <pc:sldMkLst>
          <pc:docMk/>
          <pc:sldMk cId="165297336" sldId="710"/>
        </pc:sldMkLst>
      </pc:sldChg>
      <pc:sldChg chg="add del">
        <pc:chgData name="Nguyen Bui Trong Tin" userId="e8b171ad-d98b-49d5-bbe6-f86bd94206fe" providerId="ADAL" clId="{C21962B8-497E-415F-A1DA-7164A868887B}" dt="2021-10-17T02:51:09.280" v="121" actId="47"/>
        <pc:sldMkLst>
          <pc:docMk/>
          <pc:sldMk cId="3818268584" sldId="711"/>
        </pc:sldMkLst>
      </pc:sldChg>
      <pc:sldChg chg="modSp add mod">
        <pc:chgData name="Nguyen Bui Trong Tin" userId="e8b171ad-d98b-49d5-bbe6-f86bd94206fe" providerId="ADAL" clId="{C21962B8-497E-415F-A1DA-7164A868887B}" dt="2021-10-17T02:57:48.904" v="188" actId="20577"/>
        <pc:sldMkLst>
          <pc:docMk/>
          <pc:sldMk cId="4252986756" sldId="712"/>
        </pc:sldMkLst>
        <pc:spChg chg="mod">
          <ac:chgData name="Nguyen Bui Trong Tin" userId="e8b171ad-d98b-49d5-bbe6-f86bd94206fe" providerId="ADAL" clId="{C21962B8-497E-415F-A1DA-7164A868887B}" dt="2021-10-17T02:57:48.904" v="188" actId="20577"/>
          <ac:spMkLst>
            <pc:docMk/>
            <pc:sldMk cId="4252986756" sldId="712"/>
            <ac:spMk id="3" creationId="{139D5992-74CA-4E5E-831D-1F8F99FB57FF}"/>
          </ac:spMkLst>
        </pc:spChg>
      </pc:sldChg>
      <pc:sldChg chg="add del">
        <pc:chgData name="Nguyen Bui Trong Tin" userId="e8b171ad-d98b-49d5-bbe6-f86bd94206fe" providerId="ADAL" clId="{C21962B8-497E-415F-A1DA-7164A868887B}" dt="2021-10-17T02:51:11.350" v="122" actId="47"/>
        <pc:sldMkLst>
          <pc:docMk/>
          <pc:sldMk cId="49561678" sldId="713"/>
        </pc:sldMkLst>
      </pc:sldChg>
      <pc:sldChg chg="add del">
        <pc:chgData name="Nguyen Bui Trong Tin" userId="e8b171ad-d98b-49d5-bbe6-f86bd94206fe" providerId="ADAL" clId="{C21962B8-497E-415F-A1DA-7164A868887B}" dt="2021-10-17T02:51:11.350" v="122" actId="47"/>
        <pc:sldMkLst>
          <pc:docMk/>
          <pc:sldMk cId="2888684917" sldId="714"/>
        </pc:sldMkLst>
      </pc:sldChg>
      <pc:sldChg chg="add del">
        <pc:chgData name="Nguyen Bui Trong Tin" userId="e8b171ad-d98b-49d5-bbe6-f86bd94206fe" providerId="ADAL" clId="{C21962B8-497E-415F-A1DA-7164A868887B}" dt="2021-10-17T02:51:11.350" v="122" actId="47"/>
        <pc:sldMkLst>
          <pc:docMk/>
          <pc:sldMk cId="1244666912" sldId="715"/>
        </pc:sldMkLst>
      </pc:sldChg>
      <pc:sldChg chg="add del">
        <pc:chgData name="Nguyen Bui Trong Tin" userId="e8b171ad-d98b-49d5-bbe6-f86bd94206fe" providerId="ADAL" clId="{C21962B8-497E-415F-A1DA-7164A868887B}" dt="2021-10-17T02:51:11.350" v="122" actId="47"/>
        <pc:sldMkLst>
          <pc:docMk/>
          <pc:sldMk cId="2587133753" sldId="716"/>
        </pc:sldMkLst>
      </pc:sldChg>
      <pc:sldChg chg="delSp modSp add mod ord modNotesTx">
        <pc:chgData name="Nguyen Bui Trong Tin" userId="e8b171ad-d98b-49d5-bbe6-f86bd94206fe" providerId="ADAL" clId="{C21962B8-497E-415F-A1DA-7164A868887B}" dt="2021-10-17T02:57:55.797" v="190" actId="6549"/>
        <pc:sldMkLst>
          <pc:docMk/>
          <pc:sldMk cId="4059711119" sldId="717"/>
        </pc:sldMkLst>
        <pc:spChg chg="mod">
          <ac:chgData name="Nguyen Bui Trong Tin" userId="e8b171ad-d98b-49d5-bbe6-f86bd94206fe" providerId="ADAL" clId="{C21962B8-497E-415F-A1DA-7164A868887B}" dt="2021-10-17T02:57:55.797" v="190" actId="6549"/>
          <ac:spMkLst>
            <pc:docMk/>
            <pc:sldMk cId="4059711119" sldId="717"/>
            <ac:spMk id="3" creationId="{139D5992-74CA-4E5E-831D-1F8F99FB57FF}"/>
          </ac:spMkLst>
        </pc:spChg>
        <pc:picChg chg="del">
          <ac:chgData name="Nguyen Bui Trong Tin" userId="e8b171ad-d98b-49d5-bbe6-f86bd94206fe" providerId="ADAL" clId="{C21962B8-497E-415F-A1DA-7164A868887B}" dt="2021-10-17T02:48:18.535" v="34" actId="478"/>
          <ac:picMkLst>
            <pc:docMk/>
            <pc:sldMk cId="4059711119" sldId="717"/>
            <ac:picMk id="5" creationId="{4F479902-54ED-4DA9-8F95-FBE8185F722D}"/>
          </ac:picMkLst>
        </pc:picChg>
      </pc:sldChg>
      <pc:sldChg chg="add">
        <pc:chgData name="Nguyen Bui Trong Tin" userId="e8b171ad-d98b-49d5-bbe6-f86bd94206fe" providerId="ADAL" clId="{C21962B8-497E-415F-A1DA-7164A868887B}" dt="2021-10-17T02:50:34.803" v="106" actId="2890"/>
        <pc:sldMkLst>
          <pc:docMk/>
          <pc:sldMk cId="58066840" sldId="718"/>
        </pc:sldMkLst>
      </pc:sldChg>
      <pc:sldChg chg="addSp delSp modSp add mod modNotesTx">
        <pc:chgData name="Nguyen Bui Trong Tin" userId="e8b171ad-d98b-49d5-bbe6-f86bd94206fe" providerId="ADAL" clId="{C21962B8-497E-415F-A1DA-7164A868887B}" dt="2021-10-17T02:52:07.414" v="131" actId="1076"/>
        <pc:sldMkLst>
          <pc:docMk/>
          <pc:sldMk cId="4222067724" sldId="719"/>
        </pc:sldMkLst>
        <pc:spChg chg="mod">
          <ac:chgData name="Nguyen Bui Trong Tin" userId="e8b171ad-d98b-49d5-bbe6-f86bd94206fe" providerId="ADAL" clId="{C21962B8-497E-415F-A1DA-7164A868887B}" dt="2021-10-17T02:50:42.533" v="112" actId="14100"/>
          <ac:spMkLst>
            <pc:docMk/>
            <pc:sldMk cId="4222067724" sldId="719"/>
            <ac:spMk id="3" creationId="{139D5992-74CA-4E5E-831D-1F8F99FB57FF}"/>
          </ac:spMkLst>
        </pc:spChg>
        <pc:picChg chg="add mod">
          <ac:chgData name="Nguyen Bui Trong Tin" userId="e8b171ad-d98b-49d5-bbe6-f86bd94206fe" providerId="ADAL" clId="{C21962B8-497E-415F-A1DA-7164A868887B}" dt="2021-10-17T02:51:51.439" v="127" actId="1076"/>
          <ac:picMkLst>
            <pc:docMk/>
            <pc:sldMk cId="4222067724" sldId="719"/>
            <ac:picMk id="4" creationId="{B30214D3-FA8B-4F85-9E89-591029E3ACFE}"/>
          </ac:picMkLst>
        </pc:picChg>
        <pc:picChg chg="del">
          <ac:chgData name="Nguyen Bui Trong Tin" userId="e8b171ad-d98b-49d5-bbe6-f86bd94206fe" providerId="ADAL" clId="{C21962B8-497E-415F-A1DA-7164A868887B}" dt="2021-10-17T02:50:44.066" v="114" actId="478"/>
          <ac:picMkLst>
            <pc:docMk/>
            <pc:sldMk cId="4222067724" sldId="719"/>
            <ac:picMk id="5" creationId="{4F479902-54ED-4DA9-8F95-FBE8185F722D}"/>
          </ac:picMkLst>
        </pc:picChg>
        <pc:picChg chg="add mod">
          <ac:chgData name="Nguyen Bui Trong Tin" userId="e8b171ad-d98b-49d5-bbe6-f86bd94206fe" providerId="ADAL" clId="{C21962B8-497E-415F-A1DA-7164A868887B}" dt="2021-10-17T02:52:02.171" v="129" actId="1076"/>
          <ac:picMkLst>
            <pc:docMk/>
            <pc:sldMk cId="4222067724" sldId="719"/>
            <ac:picMk id="7" creationId="{AD31BF57-333B-4D40-A15D-CB20AAB48802}"/>
          </ac:picMkLst>
        </pc:picChg>
        <pc:picChg chg="add mod">
          <ac:chgData name="Nguyen Bui Trong Tin" userId="e8b171ad-d98b-49d5-bbe6-f86bd94206fe" providerId="ADAL" clId="{C21962B8-497E-415F-A1DA-7164A868887B}" dt="2021-10-17T02:52:07.414" v="131" actId="1076"/>
          <ac:picMkLst>
            <pc:docMk/>
            <pc:sldMk cId="4222067724" sldId="719"/>
            <ac:picMk id="9" creationId="{579DB485-F85E-4A28-9E26-7A9A02E7FE7E}"/>
          </ac:picMkLst>
        </pc:picChg>
      </pc:sldChg>
      <pc:sldChg chg="add del">
        <pc:chgData name="Nguyen Bui Trong Tin" userId="e8b171ad-d98b-49d5-bbe6-f86bd94206fe" providerId="ADAL" clId="{C21962B8-497E-415F-A1DA-7164A868887B}" dt="2021-10-17T02:53:01.463" v="132" actId="47"/>
        <pc:sldMkLst>
          <pc:docMk/>
          <pc:sldMk cId="304189826" sldId="720"/>
        </pc:sldMkLst>
      </pc:sldChg>
      <pc:sldChg chg="add del">
        <pc:chgData name="Nguyen Bui Trong Tin" userId="e8b171ad-d98b-49d5-bbe6-f86bd94206fe" providerId="ADAL" clId="{C21962B8-497E-415F-A1DA-7164A868887B}" dt="2021-10-17T02:53:01.463" v="132" actId="47"/>
        <pc:sldMkLst>
          <pc:docMk/>
          <pc:sldMk cId="2508897213" sldId="721"/>
        </pc:sldMkLst>
      </pc:sldChg>
      <pc:sldChg chg="add del">
        <pc:chgData name="Nguyen Bui Trong Tin" userId="e8b171ad-d98b-49d5-bbe6-f86bd94206fe" providerId="ADAL" clId="{C21962B8-497E-415F-A1DA-7164A868887B}" dt="2021-10-17T02:53:01.463" v="132" actId="47"/>
        <pc:sldMkLst>
          <pc:docMk/>
          <pc:sldMk cId="499548032" sldId="722"/>
        </pc:sldMkLst>
      </pc:sldChg>
      <pc:sldChg chg="addSp modSp add mod setBg modNotesTx">
        <pc:chgData name="Nguyen Bui Trong Tin" userId="e8b171ad-d98b-49d5-bbe6-f86bd94206fe" providerId="ADAL" clId="{C21962B8-497E-415F-A1DA-7164A868887B}" dt="2021-10-22T04:32:08.799" v="252" actId="20577"/>
        <pc:sldMkLst>
          <pc:docMk/>
          <pc:sldMk cId="1755876507" sldId="723"/>
        </pc:sldMkLst>
        <pc:spChg chg="mod">
          <ac:chgData name="Nguyen Bui Trong Tin" userId="e8b171ad-d98b-49d5-bbe6-f86bd94206fe" providerId="ADAL" clId="{C21962B8-497E-415F-A1DA-7164A868887B}" dt="2021-10-22T04:32:08.799" v="252" actId="20577"/>
          <ac:spMkLst>
            <pc:docMk/>
            <pc:sldMk cId="1755876507" sldId="723"/>
            <ac:spMk id="3" creationId="{139D5992-74CA-4E5E-831D-1F8F99FB57FF}"/>
          </ac:spMkLst>
        </pc:spChg>
        <pc:picChg chg="add mod">
          <ac:chgData name="Nguyen Bui Trong Tin" userId="e8b171ad-d98b-49d5-bbe6-f86bd94206fe" providerId="ADAL" clId="{C21962B8-497E-415F-A1DA-7164A868887B}" dt="2021-10-17T02:53:35.698" v="135" actId="14100"/>
          <ac:picMkLst>
            <pc:docMk/>
            <pc:sldMk cId="1755876507" sldId="723"/>
            <ac:picMk id="4" creationId="{592E3758-5687-4678-A6F5-7353CAAB3548}"/>
          </ac:picMkLst>
        </pc:picChg>
        <pc:picChg chg="add mod">
          <ac:chgData name="Nguyen Bui Trong Tin" userId="e8b171ad-d98b-49d5-bbe6-f86bd94206fe" providerId="ADAL" clId="{C21962B8-497E-415F-A1DA-7164A868887B}" dt="2021-10-17T02:53:55.469" v="138" actId="14100"/>
          <ac:picMkLst>
            <pc:docMk/>
            <pc:sldMk cId="1755876507" sldId="723"/>
            <ac:picMk id="6" creationId="{07CE68BA-6E7F-4820-9E8B-970CAB59558C}"/>
          </ac:picMkLst>
        </pc:picChg>
      </pc:sldChg>
      <pc:sldChg chg="addSp modSp add mod modNotesTx">
        <pc:chgData name="Nguyen Bui Trong Tin" userId="e8b171ad-d98b-49d5-bbe6-f86bd94206fe" providerId="ADAL" clId="{C21962B8-497E-415F-A1DA-7164A868887B}" dt="2021-10-22T04:34:05.101" v="256" actId="20577"/>
        <pc:sldMkLst>
          <pc:docMk/>
          <pc:sldMk cId="769823677" sldId="724"/>
        </pc:sldMkLst>
        <pc:spChg chg="mod">
          <ac:chgData name="Nguyen Bui Trong Tin" userId="e8b171ad-d98b-49d5-bbe6-f86bd94206fe" providerId="ADAL" clId="{C21962B8-497E-415F-A1DA-7164A868887B}" dt="2021-10-22T04:34:05.101" v="256" actId="20577"/>
          <ac:spMkLst>
            <pc:docMk/>
            <pc:sldMk cId="769823677" sldId="724"/>
            <ac:spMk id="3" creationId="{139D5992-74CA-4E5E-831D-1F8F99FB57FF}"/>
          </ac:spMkLst>
        </pc:spChg>
        <pc:picChg chg="add mod">
          <ac:chgData name="Nguyen Bui Trong Tin" userId="e8b171ad-d98b-49d5-bbe6-f86bd94206fe" providerId="ADAL" clId="{C21962B8-497E-415F-A1DA-7164A868887B}" dt="2021-10-17T02:54:05.802" v="141" actId="14100"/>
          <ac:picMkLst>
            <pc:docMk/>
            <pc:sldMk cId="769823677" sldId="724"/>
            <ac:picMk id="4" creationId="{701811BA-9897-4A02-A3E8-C53566E68FEF}"/>
          </ac:picMkLst>
        </pc:picChg>
      </pc:sldChg>
      <pc:sldChg chg="add del">
        <pc:chgData name="Nguyen Bui Trong Tin" userId="e8b171ad-d98b-49d5-bbe6-f86bd94206fe" providerId="ADAL" clId="{C21962B8-497E-415F-A1DA-7164A868887B}" dt="2021-10-17T02:55:00.076" v="151" actId="47"/>
        <pc:sldMkLst>
          <pc:docMk/>
          <pc:sldMk cId="595730768" sldId="725"/>
        </pc:sldMkLst>
      </pc:sldChg>
      <pc:sldChg chg="add del">
        <pc:chgData name="Nguyen Bui Trong Tin" userId="e8b171ad-d98b-49d5-bbe6-f86bd94206fe" providerId="ADAL" clId="{C21962B8-497E-415F-A1DA-7164A868887B}" dt="2021-10-17T02:55:00.076" v="151" actId="47"/>
        <pc:sldMkLst>
          <pc:docMk/>
          <pc:sldMk cId="564780769" sldId="726"/>
        </pc:sldMkLst>
      </pc:sldChg>
      <pc:sldChg chg="addSp modSp add mod">
        <pc:chgData name="Nguyen Bui Trong Tin" userId="e8b171ad-d98b-49d5-bbe6-f86bd94206fe" providerId="ADAL" clId="{C21962B8-497E-415F-A1DA-7164A868887B}" dt="2021-10-22T04:34:36.257" v="268" actId="20577"/>
        <pc:sldMkLst>
          <pc:docMk/>
          <pc:sldMk cId="3938404258" sldId="727"/>
        </pc:sldMkLst>
        <pc:spChg chg="mod">
          <ac:chgData name="Nguyen Bui Trong Tin" userId="e8b171ad-d98b-49d5-bbe6-f86bd94206fe" providerId="ADAL" clId="{C21962B8-497E-415F-A1DA-7164A868887B}" dt="2021-10-22T04:34:36.257" v="268" actId="20577"/>
          <ac:spMkLst>
            <pc:docMk/>
            <pc:sldMk cId="3938404258" sldId="727"/>
            <ac:spMk id="3" creationId="{139D5992-74CA-4E5E-831D-1F8F99FB57FF}"/>
          </ac:spMkLst>
        </pc:spChg>
        <pc:picChg chg="add mod">
          <ac:chgData name="Nguyen Bui Trong Tin" userId="e8b171ad-d98b-49d5-bbe6-f86bd94206fe" providerId="ADAL" clId="{C21962B8-497E-415F-A1DA-7164A868887B}" dt="2021-10-17T02:55:27.690" v="154" actId="14100"/>
          <ac:picMkLst>
            <pc:docMk/>
            <pc:sldMk cId="3938404258" sldId="727"/>
            <ac:picMk id="4" creationId="{A7513324-7411-488E-86C1-BECA2468384C}"/>
          </ac:picMkLst>
        </pc:picChg>
        <pc:picChg chg="add mod">
          <ac:chgData name="Nguyen Bui Trong Tin" userId="e8b171ad-d98b-49d5-bbe6-f86bd94206fe" providerId="ADAL" clId="{C21962B8-497E-415F-A1DA-7164A868887B}" dt="2021-10-17T02:55:53.324" v="157" actId="14100"/>
          <ac:picMkLst>
            <pc:docMk/>
            <pc:sldMk cId="3938404258" sldId="727"/>
            <ac:picMk id="6" creationId="{F4B7A5FD-E16E-42F4-B3DA-A137B4A319A0}"/>
          </ac:picMkLst>
        </pc:picChg>
      </pc:sldChg>
      <pc:sldChg chg="addSp modSp add mod">
        <pc:chgData name="Nguyen Bui Trong Tin" userId="e8b171ad-d98b-49d5-bbe6-f86bd94206fe" providerId="ADAL" clId="{C21962B8-497E-415F-A1DA-7164A868887B}" dt="2021-10-22T04:36:26.568" v="277" actId="20577"/>
        <pc:sldMkLst>
          <pc:docMk/>
          <pc:sldMk cId="1906191623" sldId="728"/>
        </pc:sldMkLst>
        <pc:spChg chg="mod">
          <ac:chgData name="Nguyen Bui Trong Tin" userId="e8b171ad-d98b-49d5-bbe6-f86bd94206fe" providerId="ADAL" clId="{C21962B8-497E-415F-A1DA-7164A868887B}" dt="2021-10-22T04:36:26.568" v="277" actId="20577"/>
          <ac:spMkLst>
            <pc:docMk/>
            <pc:sldMk cId="1906191623" sldId="728"/>
            <ac:spMk id="3" creationId="{139D5992-74CA-4E5E-831D-1F8F99FB57FF}"/>
          </ac:spMkLst>
        </pc:spChg>
        <pc:picChg chg="add mod">
          <ac:chgData name="Nguyen Bui Trong Tin" userId="e8b171ad-d98b-49d5-bbe6-f86bd94206fe" providerId="ADAL" clId="{C21962B8-497E-415F-A1DA-7164A868887B}" dt="2021-10-17T02:56:24.750" v="160" actId="14100"/>
          <ac:picMkLst>
            <pc:docMk/>
            <pc:sldMk cId="1906191623" sldId="728"/>
            <ac:picMk id="4" creationId="{478BCA6E-C44C-414D-A1A8-8195C616B7F4}"/>
          </ac:picMkLst>
        </pc:picChg>
      </pc:sldChg>
      <pc:sldChg chg="add del">
        <pc:chgData name="Nguyen Bui Trong Tin" userId="e8b171ad-d98b-49d5-bbe6-f86bd94206fe" providerId="ADAL" clId="{C21962B8-497E-415F-A1DA-7164A868887B}" dt="2021-10-17T02:56:28.817" v="161" actId="47"/>
        <pc:sldMkLst>
          <pc:docMk/>
          <pc:sldMk cId="3095129507" sldId="729"/>
        </pc:sldMkLst>
      </pc:sldChg>
      <pc:sldChg chg="add del">
        <pc:chgData name="Nguyen Bui Trong Tin" userId="e8b171ad-d98b-49d5-bbe6-f86bd94206fe" providerId="ADAL" clId="{C21962B8-497E-415F-A1DA-7164A868887B}" dt="2021-10-17T02:56:28.817" v="161" actId="47"/>
        <pc:sldMkLst>
          <pc:docMk/>
          <pc:sldMk cId="1925632197" sldId="730"/>
        </pc:sldMkLst>
      </pc:sldChg>
      <pc:sldChg chg="add del">
        <pc:chgData name="Nguyen Bui Trong Tin" userId="e8b171ad-d98b-49d5-bbe6-f86bd94206fe" providerId="ADAL" clId="{C21962B8-497E-415F-A1DA-7164A868887B}" dt="2021-10-17T02:57:52.558" v="189" actId="47"/>
        <pc:sldMkLst>
          <pc:docMk/>
          <pc:sldMk cId="4208688481" sldId="731"/>
        </pc:sldMkLst>
      </pc:sldChg>
      <pc:sldChg chg="add del">
        <pc:chgData name="Nguyen Bui Trong Tin" userId="e8b171ad-d98b-49d5-bbe6-f86bd94206fe" providerId="ADAL" clId="{C21962B8-497E-415F-A1DA-7164A868887B}" dt="2021-10-17T02:57:52.558" v="189" actId="47"/>
        <pc:sldMkLst>
          <pc:docMk/>
          <pc:sldMk cId="2227853471" sldId="732"/>
        </pc:sldMkLst>
      </pc:sldChg>
      <pc:sldChg chg="add del">
        <pc:chgData name="Nguyen Bui Trong Tin" userId="e8b171ad-d98b-49d5-bbe6-f86bd94206fe" providerId="ADAL" clId="{C21962B8-497E-415F-A1DA-7164A868887B}" dt="2021-10-17T02:57:52.558" v="189" actId="47"/>
        <pc:sldMkLst>
          <pc:docMk/>
          <pc:sldMk cId="3283309192" sldId="733"/>
        </pc:sldMkLst>
      </pc:sldChg>
      <pc:sldChg chg="add del">
        <pc:chgData name="Nguyen Bui Trong Tin" userId="e8b171ad-d98b-49d5-bbe6-f86bd94206fe" providerId="ADAL" clId="{C21962B8-497E-415F-A1DA-7164A868887B}" dt="2021-10-17T02:57:52.558" v="189" actId="47"/>
        <pc:sldMkLst>
          <pc:docMk/>
          <pc:sldMk cId="2717829135" sldId="734"/>
        </pc:sldMkLst>
      </pc:sldChg>
    </pc:docChg>
  </pc:docChgLst>
  <pc:docChgLst>
    <pc:chgData name="Nguyen Bui Trong Tin" userId="e8b171ad-d98b-49d5-bbe6-f86bd94206fe" providerId="ADAL" clId="{46563009-33FA-4E8D-9D97-0160C2E2B76C}"/>
    <pc:docChg chg="custSel addSld delSld modSld">
      <pc:chgData name="Nguyen Bui Trong Tin" userId="e8b171ad-d98b-49d5-bbe6-f86bd94206fe" providerId="ADAL" clId="{46563009-33FA-4E8D-9D97-0160C2E2B76C}" dt="2021-05-26T15:07:30.420" v="798" actId="20577"/>
      <pc:docMkLst>
        <pc:docMk/>
      </pc:docMkLst>
      <pc:sldChg chg="addSp modSp mod modNotesTx">
        <pc:chgData name="Nguyen Bui Trong Tin" userId="e8b171ad-d98b-49d5-bbe6-f86bd94206fe" providerId="ADAL" clId="{46563009-33FA-4E8D-9D97-0160C2E2B76C}" dt="2021-05-26T12:51:49.858" v="583" actId="20577"/>
        <pc:sldMkLst>
          <pc:docMk/>
          <pc:sldMk cId="1495374394" sldId="256"/>
        </pc:sldMkLst>
        <pc:spChg chg="mod">
          <ac:chgData name="Nguyen Bui Trong Tin" userId="e8b171ad-d98b-49d5-bbe6-f86bd94206fe" providerId="ADAL" clId="{46563009-33FA-4E8D-9D97-0160C2E2B76C}" dt="2021-05-26T12:02:17.045" v="269" actId="20577"/>
          <ac:spMkLst>
            <pc:docMk/>
            <pc:sldMk cId="1495374394" sldId="256"/>
            <ac:spMk id="3" creationId="{139D5992-74CA-4E5E-831D-1F8F99FB57FF}"/>
          </ac:spMkLst>
        </pc:spChg>
        <pc:picChg chg="add mod">
          <ac:chgData name="Nguyen Bui Trong Tin" userId="e8b171ad-d98b-49d5-bbe6-f86bd94206fe" providerId="ADAL" clId="{46563009-33FA-4E8D-9D97-0160C2E2B76C}" dt="2021-05-26T11:50:58.534" v="13" actId="1076"/>
          <ac:picMkLst>
            <pc:docMk/>
            <pc:sldMk cId="1495374394" sldId="256"/>
            <ac:picMk id="2" creationId="{366C30ED-5F70-4BA4-8AA4-BC859B7575B9}"/>
          </ac:picMkLst>
        </pc:picChg>
      </pc:sldChg>
      <pc:sldChg chg="addSp modSp add mod modNotesTx">
        <pc:chgData name="Nguyen Bui Trong Tin" userId="e8b171ad-d98b-49d5-bbe6-f86bd94206fe" providerId="ADAL" clId="{46563009-33FA-4E8D-9D97-0160C2E2B76C}" dt="2021-05-26T12:51:53.427" v="584"/>
        <pc:sldMkLst>
          <pc:docMk/>
          <pc:sldMk cId="2876239378" sldId="257"/>
        </pc:sldMkLst>
        <pc:spChg chg="mod">
          <ac:chgData name="Nguyen Bui Trong Tin" userId="e8b171ad-d98b-49d5-bbe6-f86bd94206fe" providerId="ADAL" clId="{46563009-33FA-4E8D-9D97-0160C2E2B76C}" dt="2021-05-26T12:05:19.670" v="485" actId="20577"/>
          <ac:spMkLst>
            <pc:docMk/>
            <pc:sldMk cId="2876239378" sldId="257"/>
            <ac:spMk id="3" creationId="{139D5992-74CA-4E5E-831D-1F8F99FB57FF}"/>
          </ac:spMkLst>
        </pc:spChg>
        <pc:picChg chg="add mod">
          <ac:chgData name="Nguyen Bui Trong Tin" userId="e8b171ad-d98b-49d5-bbe6-f86bd94206fe" providerId="ADAL" clId="{46563009-33FA-4E8D-9D97-0160C2E2B76C}" dt="2021-05-26T12:00:00.172" v="260" actId="14100"/>
          <ac:picMkLst>
            <pc:docMk/>
            <pc:sldMk cId="2876239378" sldId="257"/>
            <ac:picMk id="2" creationId="{2356675F-63C4-464F-B9EE-0C442F779A7F}"/>
          </ac:picMkLst>
        </pc:picChg>
      </pc:sldChg>
      <pc:sldChg chg="addSp modSp add mod modNotesTx">
        <pc:chgData name="Nguyen Bui Trong Tin" userId="e8b171ad-d98b-49d5-bbe6-f86bd94206fe" providerId="ADAL" clId="{46563009-33FA-4E8D-9D97-0160C2E2B76C}" dt="2021-05-26T12:51:55.427" v="585"/>
        <pc:sldMkLst>
          <pc:docMk/>
          <pc:sldMk cId="1385030760" sldId="258"/>
        </pc:sldMkLst>
        <pc:spChg chg="mod">
          <ac:chgData name="Nguyen Bui Trong Tin" userId="e8b171ad-d98b-49d5-bbe6-f86bd94206fe" providerId="ADAL" clId="{46563009-33FA-4E8D-9D97-0160C2E2B76C}" dt="2021-05-26T12:17:21.228" v="574" actId="20577"/>
          <ac:spMkLst>
            <pc:docMk/>
            <pc:sldMk cId="1385030760" sldId="258"/>
            <ac:spMk id="3" creationId="{139D5992-74CA-4E5E-831D-1F8F99FB57FF}"/>
          </ac:spMkLst>
        </pc:spChg>
        <pc:picChg chg="add mod">
          <ac:chgData name="Nguyen Bui Trong Tin" userId="e8b171ad-d98b-49d5-bbe6-f86bd94206fe" providerId="ADAL" clId="{46563009-33FA-4E8D-9D97-0160C2E2B76C}" dt="2021-05-26T12:12:57.407" v="488" actId="14100"/>
          <ac:picMkLst>
            <pc:docMk/>
            <pc:sldMk cId="1385030760" sldId="258"/>
            <ac:picMk id="2" creationId="{BB1FB63D-C05A-416C-85C5-DD5F99B3EB36}"/>
          </ac:picMkLst>
        </pc:picChg>
        <pc:picChg chg="add mod">
          <ac:chgData name="Nguyen Bui Trong Tin" userId="e8b171ad-d98b-49d5-bbe6-f86bd94206fe" providerId="ADAL" clId="{46563009-33FA-4E8D-9D97-0160C2E2B76C}" dt="2021-05-26T12:17:23.560" v="575" actId="1076"/>
          <ac:picMkLst>
            <pc:docMk/>
            <pc:sldMk cId="1385030760" sldId="258"/>
            <ac:picMk id="4" creationId="{59CA8DFD-46AF-4A38-A2D1-95153D83E662}"/>
          </ac:picMkLst>
        </pc:picChg>
      </pc:sldChg>
      <pc:sldChg chg="addSp modSp add mod modNotesTx">
        <pc:chgData name="Nguyen Bui Trong Tin" userId="e8b171ad-d98b-49d5-bbe6-f86bd94206fe" providerId="ADAL" clId="{46563009-33FA-4E8D-9D97-0160C2E2B76C}" dt="2021-05-26T15:07:30.420" v="798" actId="20577"/>
        <pc:sldMkLst>
          <pc:docMk/>
          <pc:sldMk cId="1502579555" sldId="259"/>
        </pc:sldMkLst>
        <pc:spChg chg="mod">
          <ac:chgData name="Nguyen Bui Trong Tin" userId="e8b171ad-d98b-49d5-bbe6-f86bd94206fe" providerId="ADAL" clId="{46563009-33FA-4E8D-9D97-0160C2E2B76C}" dt="2021-05-26T14:03:33.253" v="604" actId="20577"/>
          <ac:spMkLst>
            <pc:docMk/>
            <pc:sldMk cId="1502579555" sldId="259"/>
            <ac:spMk id="3" creationId="{139D5992-74CA-4E5E-831D-1F8F99FB57FF}"/>
          </ac:spMkLst>
        </pc:spChg>
        <pc:spChg chg="add mod">
          <ac:chgData name="Nguyen Bui Trong Tin" userId="e8b171ad-d98b-49d5-bbe6-f86bd94206fe" providerId="ADAL" clId="{46563009-33FA-4E8D-9D97-0160C2E2B76C}" dt="2021-05-26T15:07:30.420" v="798" actId="20577"/>
          <ac:spMkLst>
            <pc:docMk/>
            <pc:sldMk cId="1502579555" sldId="259"/>
            <ac:spMk id="5" creationId="{963A54CD-B069-4850-9549-00A65A51E2FC}"/>
          </ac:spMkLst>
        </pc:spChg>
        <pc:picChg chg="add mod">
          <ac:chgData name="Nguyen Bui Trong Tin" userId="e8b171ad-d98b-49d5-bbe6-f86bd94206fe" providerId="ADAL" clId="{46563009-33FA-4E8D-9D97-0160C2E2B76C}" dt="2021-05-26T14:02:57.215" v="587" actId="1076"/>
          <ac:picMkLst>
            <pc:docMk/>
            <pc:sldMk cId="1502579555" sldId="259"/>
            <ac:picMk id="2" creationId="{E5808CEE-88D6-4DFE-9405-842C556A2D51}"/>
          </ac:picMkLst>
        </pc:picChg>
      </pc:sldChg>
      <pc:sldChg chg="addSp modSp add mod modNotesTx">
        <pc:chgData name="Nguyen Bui Trong Tin" userId="e8b171ad-d98b-49d5-bbe6-f86bd94206fe" providerId="ADAL" clId="{46563009-33FA-4E8D-9D97-0160C2E2B76C}" dt="2021-05-26T15:05:47.870" v="691" actId="20577"/>
        <pc:sldMkLst>
          <pc:docMk/>
          <pc:sldMk cId="4237374391" sldId="260"/>
        </pc:sldMkLst>
        <pc:spChg chg="mod">
          <ac:chgData name="Nguyen Bui Trong Tin" userId="e8b171ad-d98b-49d5-bbe6-f86bd94206fe" providerId="ADAL" clId="{46563009-33FA-4E8D-9D97-0160C2E2B76C}" dt="2021-05-26T14:37:22.756" v="609" actId="20577"/>
          <ac:spMkLst>
            <pc:docMk/>
            <pc:sldMk cId="4237374391" sldId="260"/>
            <ac:spMk id="3" creationId="{139D5992-74CA-4E5E-831D-1F8F99FB57FF}"/>
          </ac:spMkLst>
        </pc:spChg>
        <pc:picChg chg="add mod">
          <ac:chgData name="Nguyen Bui Trong Tin" userId="e8b171ad-d98b-49d5-bbe6-f86bd94206fe" providerId="ADAL" clId="{46563009-33FA-4E8D-9D97-0160C2E2B76C}" dt="2021-05-26T14:37:21.059" v="608" actId="1076"/>
          <ac:picMkLst>
            <pc:docMk/>
            <pc:sldMk cId="4237374391" sldId="260"/>
            <ac:picMk id="2" creationId="{806C16C8-C5A5-4ABA-AD67-CB1C94FB610E}"/>
          </ac:picMkLst>
        </pc:picChg>
      </pc:sldChg>
      <pc:sldChg chg="addSp modSp add mod modNotesTx">
        <pc:chgData name="Nguyen Bui Trong Tin" userId="e8b171ad-d98b-49d5-bbe6-f86bd94206fe" providerId="ADAL" clId="{46563009-33FA-4E8D-9D97-0160C2E2B76C}" dt="2021-05-26T15:06:04.031" v="702" actId="20577"/>
        <pc:sldMkLst>
          <pc:docMk/>
          <pc:sldMk cId="2542749168" sldId="261"/>
        </pc:sldMkLst>
        <pc:spChg chg="mod">
          <ac:chgData name="Nguyen Bui Trong Tin" userId="e8b171ad-d98b-49d5-bbe6-f86bd94206fe" providerId="ADAL" clId="{46563009-33FA-4E8D-9D97-0160C2E2B76C}" dt="2021-05-26T14:38:36.727" v="615" actId="113"/>
          <ac:spMkLst>
            <pc:docMk/>
            <pc:sldMk cId="2542749168" sldId="261"/>
            <ac:spMk id="3" creationId="{139D5992-74CA-4E5E-831D-1F8F99FB57FF}"/>
          </ac:spMkLst>
        </pc:spChg>
        <pc:picChg chg="add mod">
          <ac:chgData name="Nguyen Bui Trong Tin" userId="e8b171ad-d98b-49d5-bbe6-f86bd94206fe" providerId="ADAL" clId="{46563009-33FA-4E8D-9D97-0160C2E2B76C}" dt="2021-05-26T14:38:27.199" v="611" actId="1076"/>
          <ac:picMkLst>
            <pc:docMk/>
            <pc:sldMk cId="2542749168" sldId="261"/>
            <ac:picMk id="2" creationId="{5B8E1ABF-6CC0-478F-96D0-03A6E30C4228}"/>
          </ac:picMkLst>
        </pc:picChg>
      </pc:sldChg>
      <pc:sldChg chg="add del">
        <pc:chgData name="Nguyen Bui Trong Tin" userId="e8b171ad-d98b-49d5-bbe6-f86bd94206fe" providerId="ADAL" clId="{46563009-33FA-4E8D-9D97-0160C2E2B76C}" dt="2021-05-26T14:38:43.798" v="616" actId="47"/>
        <pc:sldMkLst>
          <pc:docMk/>
          <pc:sldMk cId="1836860421" sldId="262"/>
        </pc:sldMkLst>
      </pc:sldChg>
      <pc:sldChg chg="addSp delSp modSp add mod modNotesTx">
        <pc:chgData name="Nguyen Bui Trong Tin" userId="e8b171ad-d98b-49d5-bbe6-f86bd94206fe" providerId="ADAL" clId="{46563009-33FA-4E8D-9D97-0160C2E2B76C}" dt="2021-05-26T15:06:14.307" v="721" actId="20577"/>
        <pc:sldMkLst>
          <pc:docMk/>
          <pc:sldMk cId="2693561707" sldId="262"/>
        </pc:sldMkLst>
        <pc:spChg chg="mod">
          <ac:chgData name="Nguyen Bui Trong Tin" userId="e8b171ad-d98b-49d5-bbe6-f86bd94206fe" providerId="ADAL" clId="{46563009-33FA-4E8D-9D97-0160C2E2B76C}" dt="2021-05-26T15:05:25.541" v="674" actId="20577"/>
          <ac:spMkLst>
            <pc:docMk/>
            <pc:sldMk cId="2693561707" sldId="262"/>
            <ac:spMk id="3" creationId="{139D5992-74CA-4E5E-831D-1F8F99FB57FF}"/>
          </ac:spMkLst>
        </pc:spChg>
        <pc:picChg chg="del">
          <ac:chgData name="Nguyen Bui Trong Tin" userId="e8b171ad-d98b-49d5-bbe6-f86bd94206fe" providerId="ADAL" clId="{46563009-33FA-4E8D-9D97-0160C2E2B76C}" dt="2021-05-26T14:38:49.526" v="618" actId="478"/>
          <ac:picMkLst>
            <pc:docMk/>
            <pc:sldMk cId="2693561707" sldId="262"/>
            <ac:picMk id="2" creationId="{5B8E1ABF-6CC0-478F-96D0-03A6E30C4228}"/>
          </ac:picMkLst>
        </pc:picChg>
        <pc:picChg chg="add mod">
          <ac:chgData name="Nguyen Bui Trong Tin" userId="e8b171ad-d98b-49d5-bbe6-f86bd94206fe" providerId="ADAL" clId="{46563009-33FA-4E8D-9D97-0160C2E2B76C}" dt="2021-05-26T15:04:57.833" v="666" actId="14100"/>
          <ac:picMkLst>
            <pc:docMk/>
            <pc:sldMk cId="2693561707" sldId="262"/>
            <ac:picMk id="4" creationId="{AB70765E-54DC-4429-A14E-9B68DBB196ED}"/>
          </ac:picMkLst>
        </pc:picChg>
      </pc:sldChg>
      <pc:sldChg chg="add del">
        <pc:chgData name="Nguyen Bui Trong Tin" userId="e8b171ad-d98b-49d5-bbe6-f86bd94206fe" providerId="ADAL" clId="{46563009-33FA-4E8D-9D97-0160C2E2B76C}" dt="2021-05-26T14:38:43.798" v="616" actId="47"/>
        <pc:sldMkLst>
          <pc:docMk/>
          <pc:sldMk cId="481284966" sldId="263"/>
        </pc:sldMkLst>
      </pc:sldChg>
      <pc:sldChg chg="addSp delSp modSp add mod modNotesTx">
        <pc:chgData name="Nguyen Bui Trong Tin" userId="e8b171ad-d98b-49d5-bbe6-f86bd94206fe" providerId="ADAL" clId="{46563009-33FA-4E8D-9D97-0160C2E2B76C}" dt="2021-05-26T15:06:33.779" v="770" actId="20577"/>
        <pc:sldMkLst>
          <pc:docMk/>
          <pc:sldMk cId="919847834" sldId="263"/>
        </pc:sldMkLst>
        <pc:spChg chg="mod">
          <ac:chgData name="Nguyen Bui Trong Tin" userId="e8b171ad-d98b-49d5-bbe6-f86bd94206fe" providerId="ADAL" clId="{46563009-33FA-4E8D-9D97-0160C2E2B76C}" dt="2021-05-26T15:02:37.364" v="665" actId="113"/>
          <ac:spMkLst>
            <pc:docMk/>
            <pc:sldMk cId="919847834" sldId="263"/>
            <ac:spMk id="3" creationId="{139D5992-74CA-4E5E-831D-1F8F99FB57FF}"/>
          </ac:spMkLst>
        </pc:spChg>
        <pc:picChg chg="add mod">
          <ac:chgData name="Nguyen Bui Trong Tin" userId="e8b171ad-d98b-49d5-bbe6-f86bd94206fe" providerId="ADAL" clId="{46563009-33FA-4E8D-9D97-0160C2E2B76C}" dt="2021-05-26T15:00:40.188" v="639" actId="1076"/>
          <ac:picMkLst>
            <pc:docMk/>
            <pc:sldMk cId="919847834" sldId="263"/>
            <ac:picMk id="2" creationId="{074CE3D3-01C6-4026-98BB-853D79F53C7A}"/>
          </ac:picMkLst>
        </pc:picChg>
        <pc:picChg chg="del mod">
          <ac:chgData name="Nguyen Bui Trong Tin" userId="e8b171ad-d98b-49d5-bbe6-f86bd94206fe" providerId="ADAL" clId="{46563009-33FA-4E8D-9D97-0160C2E2B76C}" dt="2021-05-26T14:57:31.653" v="626" actId="478"/>
          <ac:picMkLst>
            <pc:docMk/>
            <pc:sldMk cId="919847834" sldId="263"/>
            <ac:picMk id="4" creationId="{AB70765E-54DC-4429-A14E-9B68DBB196ED}"/>
          </ac:picMkLst>
        </pc:picChg>
      </pc:sldChg>
      <pc:sldChg chg="add">
        <pc:chgData name="Nguyen Bui Trong Tin" userId="e8b171ad-d98b-49d5-bbe6-f86bd94206fe" providerId="ADAL" clId="{46563009-33FA-4E8D-9D97-0160C2E2B76C}" dt="2021-05-26T14:57:38.087" v="633"/>
        <pc:sldMkLst>
          <pc:docMk/>
          <pc:sldMk cId="416175474" sldId="264"/>
        </pc:sldMkLst>
      </pc:sldChg>
      <pc:sldChg chg="add del">
        <pc:chgData name="Nguyen Bui Trong Tin" userId="e8b171ad-d98b-49d5-bbe6-f86bd94206fe" providerId="ADAL" clId="{46563009-33FA-4E8D-9D97-0160C2E2B76C}" dt="2021-05-26T14:38:43.798" v="616" actId="47"/>
        <pc:sldMkLst>
          <pc:docMk/>
          <pc:sldMk cId="438118758" sldId="264"/>
        </pc:sldMkLst>
      </pc:sldChg>
      <pc:sldChg chg="add del">
        <pc:chgData name="Nguyen Bui Trong Tin" userId="e8b171ad-d98b-49d5-bbe6-f86bd94206fe" providerId="ADAL" clId="{46563009-33FA-4E8D-9D97-0160C2E2B76C}" dt="2021-05-26T14:57:35.239" v="632"/>
        <pc:sldMkLst>
          <pc:docMk/>
          <pc:sldMk cId="3303518375" sldId="264"/>
        </pc:sldMkLst>
      </pc:sldChg>
      <pc:sldChg chg="add">
        <pc:chgData name="Nguyen Bui Trong Tin" userId="e8b171ad-d98b-49d5-bbe6-f86bd94206fe" providerId="ADAL" clId="{46563009-33FA-4E8D-9D97-0160C2E2B76C}" dt="2021-05-26T14:57:38.290" v="634"/>
        <pc:sldMkLst>
          <pc:docMk/>
          <pc:sldMk cId="349773366" sldId="265"/>
        </pc:sldMkLst>
      </pc:sldChg>
      <pc:sldChg chg="add del">
        <pc:chgData name="Nguyen Bui Trong Tin" userId="e8b171ad-d98b-49d5-bbe6-f86bd94206fe" providerId="ADAL" clId="{46563009-33FA-4E8D-9D97-0160C2E2B76C}" dt="2021-05-26T14:57:35.059" v="631"/>
        <pc:sldMkLst>
          <pc:docMk/>
          <pc:sldMk cId="397698228" sldId="265"/>
        </pc:sldMkLst>
      </pc:sldChg>
      <pc:sldChg chg="add del">
        <pc:chgData name="Nguyen Bui Trong Tin" userId="e8b171ad-d98b-49d5-bbe6-f86bd94206fe" providerId="ADAL" clId="{46563009-33FA-4E8D-9D97-0160C2E2B76C}" dt="2021-05-26T14:57:34.841" v="630"/>
        <pc:sldMkLst>
          <pc:docMk/>
          <pc:sldMk cId="1177706030" sldId="266"/>
        </pc:sldMkLst>
      </pc:sldChg>
      <pc:sldChg chg="add">
        <pc:chgData name="Nguyen Bui Trong Tin" userId="e8b171ad-d98b-49d5-bbe6-f86bd94206fe" providerId="ADAL" clId="{46563009-33FA-4E8D-9D97-0160C2E2B76C}" dt="2021-05-26T14:57:38.470" v="635"/>
        <pc:sldMkLst>
          <pc:docMk/>
          <pc:sldMk cId="3186130772" sldId="266"/>
        </pc:sldMkLst>
      </pc:sldChg>
      <pc:sldChg chg="add">
        <pc:chgData name="Nguyen Bui Trong Tin" userId="e8b171ad-d98b-49d5-bbe6-f86bd94206fe" providerId="ADAL" clId="{46563009-33FA-4E8D-9D97-0160C2E2B76C}" dt="2021-05-26T14:57:38.646" v="636"/>
        <pc:sldMkLst>
          <pc:docMk/>
          <pc:sldMk cId="1726459742" sldId="267"/>
        </pc:sldMkLst>
      </pc:sldChg>
      <pc:sldChg chg="add">
        <pc:chgData name="Nguyen Bui Trong Tin" userId="e8b171ad-d98b-49d5-bbe6-f86bd94206fe" providerId="ADAL" clId="{46563009-33FA-4E8D-9D97-0160C2E2B76C}" dt="2021-05-26T14:57:38.810" v="637"/>
        <pc:sldMkLst>
          <pc:docMk/>
          <pc:sldMk cId="1653101604" sldId="268"/>
        </pc:sldMkLst>
      </pc:sldChg>
    </pc:docChg>
  </pc:docChgLst>
  <pc:docChgLst>
    <pc:chgData name="Nguyen Bui Trong Tin" userId="e8b171ad-d98b-49d5-bbe6-f86bd94206fe" providerId="ADAL" clId="{392F5DA0-1D08-4B49-B930-28284E7AED2B}"/>
    <pc:docChg chg="undo custSel addSld delSld modSld">
      <pc:chgData name="Nguyen Bui Trong Tin" userId="e8b171ad-d98b-49d5-bbe6-f86bd94206fe" providerId="ADAL" clId="{392F5DA0-1D08-4B49-B930-28284E7AED2B}" dt="2021-06-09T01:41:43.900" v="48"/>
      <pc:docMkLst>
        <pc:docMk/>
      </pc:docMkLst>
      <pc:sldChg chg="add del">
        <pc:chgData name="Nguyen Bui Trong Tin" userId="e8b171ad-d98b-49d5-bbe6-f86bd94206fe" providerId="ADAL" clId="{392F5DA0-1D08-4B49-B930-28284E7AED2B}" dt="2021-06-09T01:40:57.026" v="16" actId="47"/>
        <pc:sldMkLst>
          <pc:docMk/>
          <pc:sldMk cId="1495374394" sldId="256"/>
        </pc:sldMkLst>
      </pc:sldChg>
      <pc:sldChg chg="add del">
        <pc:chgData name="Nguyen Bui Trong Tin" userId="e8b171ad-d98b-49d5-bbe6-f86bd94206fe" providerId="ADAL" clId="{392F5DA0-1D08-4B49-B930-28284E7AED2B}" dt="2021-06-09T01:40:57.026" v="16" actId="47"/>
        <pc:sldMkLst>
          <pc:docMk/>
          <pc:sldMk cId="2876239378" sldId="257"/>
        </pc:sldMkLst>
      </pc:sldChg>
      <pc:sldChg chg="add del">
        <pc:chgData name="Nguyen Bui Trong Tin" userId="e8b171ad-d98b-49d5-bbe6-f86bd94206fe" providerId="ADAL" clId="{392F5DA0-1D08-4B49-B930-28284E7AED2B}" dt="2021-06-09T01:40:57.026" v="16" actId="47"/>
        <pc:sldMkLst>
          <pc:docMk/>
          <pc:sldMk cId="1385030760" sldId="258"/>
        </pc:sldMkLst>
      </pc:sldChg>
      <pc:sldChg chg="add del">
        <pc:chgData name="Nguyen Bui Trong Tin" userId="e8b171ad-d98b-49d5-bbe6-f86bd94206fe" providerId="ADAL" clId="{392F5DA0-1D08-4B49-B930-28284E7AED2B}" dt="2021-06-09T01:40:57.026" v="16" actId="47"/>
        <pc:sldMkLst>
          <pc:docMk/>
          <pc:sldMk cId="1502579555" sldId="259"/>
        </pc:sldMkLst>
      </pc:sldChg>
      <pc:sldChg chg="add del">
        <pc:chgData name="Nguyen Bui Trong Tin" userId="e8b171ad-d98b-49d5-bbe6-f86bd94206fe" providerId="ADAL" clId="{392F5DA0-1D08-4B49-B930-28284E7AED2B}" dt="2021-06-09T01:40:57.026" v="16" actId="47"/>
        <pc:sldMkLst>
          <pc:docMk/>
          <pc:sldMk cId="4237374391" sldId="260"/>
        </pc:sldMkLst>
      </pc:sldChg>
      <pc:sldChg chg="add del">
        <pc:chgData name="Nguyen Bui Trong Tin" userId="e8b171ad-d98b-49d5-bbe6-f86bd94206fe" providerId="ADAL" clId="{392F5DA0-1D08-4B49-B930-28284E7AED2B}" dt="2021-06-09T01:40:57.026" v="16" actId="47"/>
        <pc:sldMkLst>
          <pc:docMk/>
          <pc:sldMk cId="2542749168" sldId="261"/>
        </pc:sldMkLst>
      </pc:sldChg>
      <pc:sldChg chg="add del">
        <pc:chgData name="Nguyen Bui Trong Tin" userId="e8b171ad-d98b-49d5-bbe6-f86bd94206fe" providerId="ADAL" clId="{392F5DA0-1D08-4B49-B930-28284E7AED2B}" dt="2021-06-09T01:40:57.026" v="16" actId="47"/>
        <pc:sldMkLst>
          <pc:docMk/>
          <pc:sldMk cId="2693561707" sldId="262"/>
        </pc:sldMkLst>
      </pc:sldChg>
      <pc:sldChg chg="add del">
        <pc:chgData name="Nguyen Bui Trong Tin" userId="e8b171ad-d98b-49d5-bbe6-f86bd94206fe" providerId="ADAL" clId="{392F5DA0-1D08-4B49-B930-28284E7AED2B}" dt="2021-06-09T01:40:57.026" v="16" actId="47"/>
        <pc:sldMkLst>
          <pc:docMk/>
          <pc:sldMk cId="919847834" sldId="263"/>
        </pc:sldMkLst>
      </pc:sldChg>
      <pc:sldChg chg="add del">
        <pc:chgData name="Nguyen Bui Trong Tin" userId="e8b171ad-d98b-49d5-bbe6-f86bd94206fe" providerId="ADAL" clId="{392F5DA0-1D08-4B49-B930-28284E7AED2B}" dt="2021-06-09T01:40:57.026" v="16" actId="47"/>
        <pc:sldMkLst>
          <pc:docMk/>
          <pc:sldMk cId="416175474" sldId="264"/>
        </pc:sldMkLst>
      </pc:sldChg>
      <pc:sldChg chg="add del">
        <pc:chgData name="Nguyen Bui Trong Tin" userId="e8b171ad-d98b-49d5-bbe6-f86bd94206fe" providerId="ADAL" clId="{392F5DA0-1D08-4B49-B930-28284E7AED2B}" dt="2021-06-09T01:40:57.026" v="16" actId="47"/>
        <pc:sldMkLst>
          <pc:docMk/>
          <pc:sldMk cId="3186130772" sldId="266"/>
        </pc:sldMkLst>
      </pc:sldChg>
      <pc:sldChg chg="add del">
        <pc:chgData name="Nguyen Bui Trong Tin" userId="e8b171ad-d98b-49d5-bbe6-f86bd94206fe" providerId="ADAL" clId="{392F5DA0-1D08-4B49-B930-28284E7AED2B}" dt="2021-06-09T01:40:57.026" v="16" actId="47"/>
        <pc:sldMkLst>
          <pc:docMk/>
          <pc:sldMk cId="1726459742" sldId="267"/>
        </pc:sldMkLst>
      </pc:sldChg>
      <pc:sldChg chg="addSp delSp modSp mod">
        <pc:chgData name="Nguyen Bui Trong Tin" userId="e8b171ad-d98b-49d5-bbe6-f86bd94206fe" providerId="ADAL" clId="{392F5DA0-1D08-4B49-B930-28284E7AED2B}" dt="2021-06-09T01:41:40.620" v="42" actId="14100"/>
        <pc:sldMkLst>
          <pc:docMk/>
          <pc:sldMk cId="1653101604" sldId="268"/>
        </pc:sldMkLst>
        <pc:spChg chg="mod">
          <ac:chgData name="Nguyen Bui Trong Tin" userId="e8b171ad-d98b-49d5-bbe6-f86bd94206fe" providerId="ADAL" clId="{392F5DA0-1D08-4B49-B930-28284E7AED2B}" dt="2021-06-09T01:41:40.620" v="42" actId="14100"/>
          <ac:spMkLst>
            <pc:docMk/>
            <pc:sldMk cId="1653101604" sldId="268"/>
            <ac:spMk id="3" creationId="{139D5992-74CA-4E5E-831D-1F8F99FB57FF}"/>
          </ac:spMkLst>
        </pc:spChg>
        <pc:spChg chg="add del mod">
          <ac:chgData name="Nguyen Bui Trong Tin" userId="e8b171ad-d98b-49d5-bbe6-f86bd94206fe" providerId="ADAL" clId="{392F5DA0-1D08-4B49-B930-28284E7AED2B}" dt="2021-06-09T01:41:35.213" v="40" actId="478"/>
          <ac:spMkLst>
            <pc:docMk/>
            <pc:sldMk cId="1653101604" sldId="268"/>
            <ac:spMk id="7" creationId="{5A9B2B46-4A62-4402-BBE6-A70EC1F1FEE3}"/>
          </ac:spMkLst>
        </pc:spChg>
        <pc:graphicFrameChg chg="add del mod">
          <ac:chgData name="Nguyen Bui Trong Tin" userId="e8b171ad-d98b-49d5-bbe6-f86bd94206fe" providerId="ADAL" clId="{392F5DA0-1D08-4B49-B930-28284E7AED2B}" dt="2021-06-09T01:40:54.477" v="13"/>
          <ac:graphicFrameMkLst>
            <pc:docMk/>
            <pc:sldMk cId="1653101604" sldId="268"/>
            <ac:graphicFrameMk id="2" creationId="{F6F979AC-7BAC-498B-97F3-6CAD856F867C}"/>
          </ac:graphicFrameMkLst>
        </pc:graphicFrameChg>
        <pc:graphicFrameChg chg="add del mod">
          <ac:chgData name="Nguyen Bui Trong Tin" userId="e8b171ad-d98b-49d5-bbe6-f86bd94206fe" providerId="ADAL" clId="{392F5DA0-1D08-4B49-B930-28284E7AED2B}" dt="2021-06-09T01:40:54.477" v="13"/>
          <ac:graphicFrameMkLst>
            <pc:docMk/>
            <pc:sldMk cId="1653101604" sldId="268"/>
            <ac:graphicFrameMk id="4" creationId="{9EA99EA5-6D88-4A6C-8D4F-49F25EA28620}"/>
          </ac:graphicFrameMkLst>
        </pc:graphicFrameChg>
        <pc:graphicFrameChg chg="add del mod">
          <ac:chgData name="Nguyen Bui Trong Tin" userId="e8b171ad-d98b-49d5-bbe6-f86bd94206fe" providerId="ADAL" clId="{392F5DA0-1D08-4B49-B930-28284E7AED2B}" dt="2021-06-09T01:40:54.102" v="11"/>
          <ac:graphicFrameMkLst>
            <pc:docMk/>
            <pc:sldMk cId="1653101604" sldId="268"/>
            <ac:graphicFrameMk id="5" creationId="{A4FED744-39D5-4ED8-9A89-763C3872B5D7}"/>
          </ac:graphicFrameMkLst>
        </pc:graphicFrameChg>
        <pc:graphicFrameChg chg="add del mod">
          <ac:chgData name="Nguyen Bui Trong Tin" userId="e8b171ad-d98b-49d5-bbe6-f86bd94206fe" providerId="ADAL" clId="{392F5DA0-1D08-4B49-B930-28284E7AED2B}" dt="2021-06-09T01:40:54.102" v="11"/>
          <ac:graphicFrameMkLst>
            <pc:docMk/>
            <pc:sldMk cId="1653101604" sldId="268"/>
            <ac:graphicFrameMk id="6" creationId="{33FF8B51-8CAE-41B4-884C-7515EBF31C58}"/>
          </ac:graphicFrameMkLst>
        </pc:graphicFrameChg>
      </pc:sldChg>
      <pc:sldChg chg="add del">
        <pc:chgData name="Nguyen Bui Trong Tin" userId="e8b171ad-d98b-49d5-bbe6-f86bd94206fe" providerId="ADAL" clId="{392F5DA0-1D08-4B49-B930-28284E7AED2B}" dt="2021-06-09T01:41:06.497" v="18" actId="47"/>
        <pc:sldMkLst>
          <pc:docMk/>
          <pc:sldMk cId="1079628944" sldId="269"/>
        </pc:sldMkLst>
      </pc:sldChg>
      <pc:sldChg chg="add del">
        <pc:chgData name="Nguyen Bui Trong Tin" userId="e8b171ad-d98b-49d5-bbe6-f86bd94206fe" providerId="ADAL" clId="{392F5DA0-1D08-4B49-B930-28284E7AED2B}" dt="2021-06-09T01:40:57.026" v="16" actId="47"/>
        <pc:sldMkLst>
          <pc:docMk/>
          <pc:sldMk cId="3165844236" sldId="269"/>
        </pc:sldMkLst>
      </pc:sldChg>
      <pc:sldChg chg="add">
        <pc:chgData name="Nguyen Bui Trong Tin" userId="e8b171ad-d98b-49d5-bbe6-f86bd94206fe" providerId="ADAL" clId="{392F5DA0-1D08-4B49-B930-28284E7AED2B}" dt="2021-06-09T01:41:42.976" v="43"/>
        <pc:sldMkLst>
          <pc:docMk/>
          <pc:sldMk cId="3413179052" sldId="269"/>
        </pc:sldMkLst>
      </pc:sldChg>
      <pc:sldChg chg="add">
        <pc:chgData name="Nguyen Bui Trong Tin" userId="e8b171ad-d98b-49d5-bbe6-f86bd94206fe" providerId="ADAL" clId="{392F5DA0-1D08-4B49-B930-28284E7AED2B}" dt="2021-06-09T01:41:43.188" v="44"/>
        <pc:sldMkLst>
          <pc:docMk/>
          <pc:sldMk cId="832271470" sldId="270"/>
        </pc:sldMkLst>
      </pc:sldChg>
      <pc:sldChg chg="add del">
        <pc:chgData name="Nguyen Bui Trong Tin" userId="e8b171ad-d98b-49d5-bbe6-f86bd94206fe" providerId="ADAL" clId="{392F5DA0-1D08-4B49-B930-28284E7AED2B}" dt="2021-06-09T01:40:57.026" v="16" actId="47"/>
        <pc:sldMkLst>
          <pc:docMk/>
          <pc:sldMk cId="2181151413" sldId="270"/>
        </pc:sldMkLst>
      </pc:sldChg>
      <pc:sldChg chg="add">
        <pc:chgData name="Nguyen Bui Trong Tin" userId="e8b171ad-d98b-49d5-bbe6-f86bd94206fe" providerId="ADAL" clId="{392F5DA0-1D08-4B49-B930-28284E7AED2B}" dt="2021-06-09T01:41:43.371" v="45"/>
        <pc:sldMkLst>
          <pc:docMk/>
          <pc:sldMk cId="2404404053" sldId="271"/>
        </pc:sldMkLst>
      </pc:sldChg>
      <pc:sldChg chg="add">
        <pc:chgData name="Nguyen Bui Trong Tin" userId="e8b171ad-d98b-49d5-bbe6-f86bd94206fe" providerId="ADAL" clId="{392F5DA0-1D08-4B49-B930-28284E7AED2B}" dt="2021-06-09T01:41:43.549" v="46"/>
        <pc:sldMkLst>
          <pc:docMk/>
          <pc:sldMk cId="2588188774" sldId="272"/>
        </pc:sldMkLst>
      </pc:sldChg>
      <pc:sldChg chg="add">
        <pc:chgData name="Nguyen Bui Trong Tin" userId="e8b171ad-d98b-49d5-bbe6-f86bd94206fe" providerId="ADAL" clId="{392F5DA0-1D08-4B49-B930-28284E7AED2B}" dt="2021-06-09T01:41:43.731" v="47"/>
        <pc:sldMkLst>
          <pc:docMk/>
          <pc:sldMk cId="3096967264" sldId="273"/>
        </pc:sldMkLst>
      </pc:sldChg>
      <pc:sldChg chg="add del">
        <pc:chgData name="Nguyen Bui Trong Tin" userId="e8b171ad-d98b-49d5-bbe6-f86bd94206fe" providerId="ADAL" clId="{392F5DA0-1D08-4B49-B930-28284E7AED2B}" dt="2021-06-09T01:40:57.026" v="16" actId="47"/>
        <pc:sldMkLst>
          <pc:docMk/>
          <pc:sldMk cId="1696446060" sldId="274"/>
        </pc:sldMkLst>
      </pc:sldChg>
      <pc:sldChg chg="add">
        <pc:chgData name="Nguyen Bui Trong Tin" userId="e8b171ad-d98b-49d5-bbe6-f86bd94206fe" providerId="ADAL" clId="{392F5DA0-1D08-4B49-B930-28284E7AED2B}" dt="2021-06-09T01:41:43.900" v="48"/>
        <pc:sldMkLst>
          <pc:docMk/>
          <pc:sldMk cId="2006947952" sldId="274"/>
        </pc:sldMkLst>
      </pc:sldChg>
      <pc:sldChg chg="add del">
        <pc:chgData name="Nguyen Bui Trong Tin" userId="e8b171ad-d98b-49d5-bbe6-f86bd94206fe" providerId="ADAL" clId="{392F5DA0-1D08-4B49-B930-28284E7AED2B}" dt="2021-06-09T01:40:57.026" v="16" actId="47"/>
        <pc:sldMkLst>
          <pc:docMk/>
          <pc:sldMk cId="3710873343" sldId="275"/>
        </pc:sldMkLst>
      </pc:sldChg>
      <pc:sldChg chg="add del">
        <pc:chgData name="Nguyen Bui Trong Tin" userId="e8b171ad-d98b-49d5-bbe6-f86bd94206fe" providerId="ADAL" clId="{392F5DA0-1D08-4B49-B930-28284E7AED2B}" dt="2021-06-09T01:40:57.026" v="16" actId="47"/>
        <pc:sldMkLst>
          <pc:docMk/>
          <pc:sldMk cId="1596506335" sldId="276"/>
        </pc:sldMkLst>
      </pc:sldChg>
      <pc:sldChg chg="add del">
        <pc:chgData name="Nguyen Bui Trong Tin" userId="e8b171ad-d98b-49d5-bbe6-f86bd94206fe" providerId="ADAL" clId="{392F5DA0-1D08-4B49-B930-28284E7AED2B}" dt="2021-06-09T01:40:57.026" v="16" actId="47"/>
        <pc:sldMkLst>
          <pc:docMk/>
          <pc:sldMk cId="3747531659" sldId="277"/>
        </pc:sldMkLst>
      </pc:sldChg>
      <pc:sldChg chg="add del">
        <pc:chgData name="Nguyen Bui Trong Tin" userId="e8b171ad-d98b-49d5-bbe6-f86bd94206fe" providerId="ADAL" clId="{392F5DA0-1D08-4B49-B930-28284E7AED2B}" dt="2021-06-09T01:40:57.026" v="16" actId="47"/>
        <pc:sldMkLst>
          <pc:docMk/>
          <pc:sldMk cId="3151430480" sldId="278"/>
        </pc:sldMkLst>
      </pc:sldChg>
      <pc:sldChg chg="add del">
        <pc:chgData name="Nguyen Bui Trong Tin" userId="e8b171ad-d98b-49d5-bbe6-f86bd94206fe" providerId="ADAL" clId="{392F5DA0-1D08-4B49-B930-28284E7AED2B}" dt="2021-06-09T01:40:57.026" v="16" actId="47"/>
        <pc:sldMkLst>
          <pc:docMk/>
          <pc:sldMk cId="159977838" sldId="279"/>
        </pc:sldMkLst>
      </pc:sldChg>
      <pc:sldChg chg="add del">
        <pc:chgData name="Nguyen Bui Trong Tin" userId="e8b171ad-d98b-49d5-bbe6-f86bd94206fe" providerId="ADAL" clId="{392F5DA0-1D08-4B49-B930-28284E7AED2B}" dt="2021-06-09T01:40:57.026" v="16" actId="47"/>
        <pc:sldMkLst>
          <pc:docMk/>
          <pc:sldMk cId="1441418876" sldId="280"/>
        </pc:sldMkLst>
      </pc:sldChg>
      <pc:sldChg chg="add del">
        <pc:chgData name="Nguyen Bui Trong Tin" userId="e8b171ad-d98b-49d5-bbe6-f86bd94206fe" providerId="ADAL" clId="{392F5DA0-1D08-4B49-B930-28284E7AED2B}" dt="2021-06-09T01:40:57.026" v="16" actId="47"/>
        <pc:sldMkLst>
          <pc:docMk/>
          <pc:sldMk cId="3024082734" sldId="281"/>
        </pc:sldMkLst>
      </pc:sldChg>
    </pc:docChg>
  </pc:docChgLst>
  <pc:docChgLst>
    <pc:chgData name="Nguyen Bui Trong Tin" userId="e8b171ad-d98b-49d5-bbe6-f86bd94206fe" providerId="ADAL" clId="{95BAF46E-0F46-4D4C-9892-AB9C7288CDE3}"/>
    <pc:docChg chg="custSel addSld modSld sldOrd">
      <pc:chgData name="Nguyen Bui Trong Tin" userId="e8b171ad-d98b-49d5-bbe6-f86bd94206fe" providerId="ADAL" clId="{95BAF46E-0F46-4D4C-9892-AB9C7288CDE3}" dt="2021-07-13T05:04:50.573" v="148" actId="20577"/>
      <pc:docMkLst>
        <pc:docMk/>
      </pc:docMkLst>
      <pc:sldChg chg="modSp mod">
        <pc:chgData name="Nguyen Bui Trong Tin" userId="e8b171ad-d98b-49d5-bbe6-f86bd94206fe" providerId="ADAL" clId="{95BAF46E-0F46-4D4C-9892-AB9C7288CDE3}" dt="2021-07-11T16:31:42.299" v="22" actId="20577"/>
        <pc:sldMkLst>
          <pc:docMk/>
          <pc:sldMk cId="4144947056" sldId="275"/>
        </pc:sldMkLst>
        <pc:spChg chg="mod">
          <ac:chgData name="Nguyen Bui Trong Tin" userId="e8b171ad-d98b-49d5-bbe6-f86bd94206fe" providerId="ADAL" clId="{95BAF46E-0F46-4D4C-9892-AB9C7288CDE3}" dt="2021-07-11T16:31:42.299" v="22" actId="20577"/>
          <ac:spMkLst>
            <pc:docMk/>
            <pc:sldMk cId="4144947056" sldId="275"/>
            <ac:spMk id="3" creationId="{139D5992-74CA-4E5E-831D-1F8F99FB57FF}"/>
          </ac:spMkLst>
        </pc:spChg>
      </pc:sldChg>
      <pc:sldChg chg="modSp mod">
        <pc:chgData name="Nguyen Bui Trong Tin" userId="e8b171ad-d98b-49d5-bbe6-f86bd94206fe" providerId="ADAL" clId="{95BAF46E-0F46-4D4C-9892-AB9C7288CDE3}" dt="2021-07-11T17:24:01.202" v="73" actId="20577"/>
        <pc:sldMkLst>
          <pc:docMk/>
          <pc:sldMk cId="883765299" sldId="401"/>
        </pc:sldMkLst>
        <pc:spChg chg="mod">
          <ac:chgData name="Nguyen Bui Trong Tin" userId="e8b171ad-d98b-49d5-bbe6-f86bd94206fe" providerId="ADAL" clId="{95BAF46E-0F46-4D4C-9892-AB9C7288CDE3}" dt="2021-07-11T17:24:01.202" v="73" actId="20577"/>
          <ac:spMkLst>
            <pc:docMk/>
            <pc:sldMk cId="883765299" sldId="401"/>
            <ac:spMk id="3" creationId="{139D5992-74CA-4E5E-831D-1F8F99FB57FF}"/>
          </ac:spMkLst>
        </pc:spChg>
      </pc:sldChg>
      <pc:sldChg chg="modSp mod">
        <pc:chgData name="Nguyen Bui Trong Tin" userId="e8b171ad-d98b-49d5-bbe6-f86bd94206fe" providerId="ADAL" clId="{95BAF46E-0F46-4D4C-9892-AB9C7288CDE3}" dt="2021-07-13T05:03:21.628" v="117" actId="14100"/>
        <pc:sldMkLst>
          <pc:docMk/>
          <pc:sldMk cId="382194752" sldId="402"/>
        </pc:sldMkLst>
        <pc:spChg chg="mod">
          <ac:chgData name="Nguyen Bui Trong Tin" userId="e8b171ad-d98b-49d5-bbe6-f86bd94206fe" providerId="ADAL" clId="{95BAF46E-0F46-4D4C-9892-AB9C7288CDE3}" dt="2021-07-13T05:03:21.628" v="117" actId="14100"/>
          <ac:spMkLst>
            <pc:docMk/>
            <pc:sldMk cId="382194752" sldId="402"/>
            <ac:spMk id="3" creationId="{139D5992-74CA-4E5E-831D-1F8F99FB57FF}"/>
          </ac:spMkLst>
        </pc:spChg>
      </pc:sldChg>
      <pc:sldChg chg="addSp modSp mod modNotesTx">
        <pc:chgData name="Nguyen Bui Trong Tin" userId="e8b171ad-d98b-49d5-bbe6-f86bd94206fe" providerId="ADAL" clId="{95BAF46E-0F46-4D4C-9892-AB9C7288CDE3}" dt="2021-07-13T05:04:42.993" v="135" actId="20577"/>
        <pc:sldMkLst>
          <pc:docMk/>
          <pc:sldMk cId="2111532484" sldId="409"/>
        </pc:sldMkLst>
        <pc:spChg chg="mod">
          <ac:chgData name="Nguyen Bui Trong Tin" userId="e8b171ad-d98b-49d5-bbe6-f86bd94206fe" providerId="ADAL" clId="{95BAF46E-0F46-4D4C-9892-AB9C7288CDE3}" dt="2021-07-13T05:03:54.517" v="119" actId="14100"/>
          <ac:spMkLst>
            <pc:docMk/>
            <pc:sldMk cId="2111532484" sldId="409"/>
            <ac:spMk id="3" creationId="{139D5992-74CA-4E5E-831D-1F8F99FB57FF}"/>
          </ac:spMkLst>
        </pc:spChg>
        <pc:picChg chg="add mod">
          <ac:chgData name="Nguyen Bui Trong Tin" userId="e8b171ad-d98b-49d5-bbe6-f86bd94206fe" providerId="ADAL" clId="{95BAF46E-0F46-4D4C-9892-AB9C7288CDE3}" dt="2021-07-13T05:04:06.064" v="122" actId="1076"/>
          <ac:picMkLst>
            <pc:docMk/>
            <pc:sldMk cId="2111532484" sldId="409"/>
            <ac:picMk id="2" creationId="{60F5EC79-3D2C-4FAD-955C-37F3FDE522FF}"/>
          </ac:picMkLst>
        </pc:picChg>
      </pc:sldChg>
      <pc:sldChg chg="addSp modSp">
        <pc:chgData name="Nguyen Bui Trong Tin" userId="e8b171ad-d98b-49d5-bbe6-f86bd94206fe" providerId="ADAL" clId="{95BAF46E-0F46-4D4C-9892-AB9C7288CDE3}" dt="2021-07-11T17:24:02.836" v="74"/>
        <pc:sldMkLst>
          <pc:docMk/>
          <pc:sldMk cId="180784202" sldId="415"/>
        </pc:sldMkLst>
        <pc:picChg chg="add mod">
          <ac:chgData name="Nguyen Bui Trong Tin" userId="e8b171ad-d98b-49d5-bbe6-f86bd94206fe" providerId="ADAL" clId="{95BAF46E-0F46-4D4C-9892-AB9C7288CDE3}" dt="2021-07-11T17:24:02.836" v="74"/>
          <ac:picMkLst>
            <pc:docMk/>
            <pc:sldMk cId="180784202" sldId="415"/>
            <ac:picMk id="4" creationId="{7B16A490-13BA-4B8F-A560-DCB8F252D1CA}"/>
          </ac:picMkLst>
        </pc:picChg>
      </pc:sldChg>
      <pc:sldChg chg="addSp modSp mod">
        <pc:chgData name="Nguyen Bui Trong Tin" userId="e8b171ad-d98b-49d5-bbe6-f86bd94206fe" providerId="ADAL" clId="{95BAF46E-0F46-4D4C-9892-AB9C7288CDE3}" dt="2021-07-11T16:31:50.844" v="25" actId="14100"/>
        <pc:sldMkLst>
          <pc:docMk/>
          <pc:sldMk cId="3584892694" sldId="416"/>
        </pc:sldMkLst>
        <pc:picChg chg="add mod">
          <ac:chgData name="Nguyen Bui Trong Tin" userId="e8b171ad-d98b-49d5-bbe6-f86bd94206fe" providerId="ADAL" clId="{95BAF46E-0F46-4D4C-9892-AB9C7288CDE3}" dt="2021-07-11T16:31:50.844" v="25" actId="14100"/>
          <ac:picMkLst>
            <pc:docMk/>
            <pc:sldMk cId="3584892694" sldId="416"/>
            <ac:picMk id="2" creationId="{B8A945B6-7A91-4C7A-862A-F3645505ED9F}"/>
          </ac:picMkLst>
        </pc:picChg>
      </pc:sldChg>
      <pc:sldChg chg="addSp delSp modSp add mod">
        <pc:chgData name="Nguyen Bui Trong Tin" userId="e8b171ad-d98b-49d5-bbe6-f86bd94206fe" providerId="ADAL" clId="{95BAF46E-0F46-4D4C-9892-AB9C7288CDE3}" dt="2021-07-11T17:24:54.900" v="85" actId="1076"/>
        <pc:sldMkLst>
          <pc:docMk/>
          <pc:sldMk cId="3057016844" sldId="417"/>
        </pc:sldMkLst>
        <pc:picChg chg="add mod">
          <ac:chgData name="Nguyen Bui Trong Tin" userId="e8b171ad-d98b-49d5-bbe6-f86bd94206fe" providerId="ADAL" clId="{95BAF46E-0F46-4D4C-9892-AB9C7288CDE3}" dt="2021-07-11T17:24:54.900" v="85" actId="1076"/>
          <ac:picMkLst>
            <pc:docMk/>
            <pc:sldMk cId="3057016844" sldId="417"/>
            <ac:picMk id="2" creationId="{DF4A8848-E02D-4AD7-A9B8-1790058A7E47}"/>
          </ac:picMkLst>
        </pc:picChg>
        <pc:picChg chg="del">
          <ac:chgData name="Nguyen Bui Trong Tin" userId="e8b171ad-d98b-49d5-bbe6-f86bd94206fe" providerId="ADAL" clId="{95BAF46E-0F46-4D4C-9892-AB9C7288CDE3}" dt="2021-07-11T17:24:22.404" v="76" actId="478"/>
          <ac:picMkLst>
            <pc:docMk/>
            <pc:sldMk cId="3057016844" sldId="417"/>
            <ac:picMk id="4" creationId="{7B16A490-13BA-4B8F-A560-DCB8F252D1CA}"/>
          </ac:picMkLst>
        </pc:picChg>
      </pc:sldChg>
      <pc:sldChg chg="add">
        <pc:chgData name="Nguyen Bui Trong Tin" userId="e8b171ad-d98b-49d5-bbe6-f86bd94206fe" providerId="ADAL" clId="{95BAF46E-0F46-4D4C-9892-AB9C7288CDE3}" dt="2021-07-11T17:24:24.116" v="77"/>
        <pc:sldMkLst>
          <pc:docMk/>
          <pc:sldMk cId="3023398003" sldId="418"/>
        </pc:sldMkLst>
      </pc:sldChg>
      <pc:sldChg chg="addSp modSp add mod ord">
        <pc:chgData name="Nguyen Bui Trong Tin" userId="e8b171ad-d98b-49d5-bbe6-f86bd94206fe" providerId="ADAL" clId="{95BAF46E-0F46-4D4C-9892-AB9C7288CDE3}" dt="2021-07-11T17:24:42.180" v="83"/>
        <pc:sldMkLst>
          <pc:docMk/>
          <pc:sldMk cId="742031452" sldId="419"/>
        </pc:sldMkLst>
        <pc:picChg chg="add mod">
          <ac:chgData name="Nguyen Bui Trong Tin" userId="e8b171ad-d98b-49d5-bbe6-f86bd94206fe" providerId="ADAL" clId="{95BAF46E-0F46-4D4C-9892-AB9C7288CDE3}" dt="2021-07-11T17:24:36.129" v="81" actId="14100"/>
          <ac:picMkLst>
            <pc:docMk/>
            <pc:sldMk cId="742031452" sldId="419"/>
            <ac:picMk id="2" creationId="{A0178156-1586-4B73-8700-53A038EFD258}"/>
          </ac:picMkLst>
        </pc:picChg>
      </pc:sldChg>
      <pc:sldChg chg="addSp modSp add mod modNotesTx">
        <pc:chgData name="Nguyen Bui Trong Tin" userId="e8b171ad-d98b-49d5-bbe6-f86bd94206fe" providerId="ADAL" clId="{95BAF46E-0F46-4D4C-9892-AB9C7288CDE3}" dt="2021-07-13T05:04:50.573" v="148" actId="20577"/>
        <pc:sldMkLst>
          <pc:docMk/>
          <pc:sldMk cId="3431859684" sldId="420"/>
        </pc:sldMkLst>
        <pc:spChg chg="mod">
          <ac:chgData name="Nguyen Bui Trong Tin" userId="e8b171ad-d98b-49d5-bbe6-f86bd94206fe" providerId="ADAL" clId="{95BAF46E-0F46-4D4C-9892-AB9C7288CDE3}" dt="2021-07-13T05:04:12.378" v="123" actId="14100"/>
          <ac:spMkLst>
            <pc:docMk/>
            <pc:sldMk cId="3431859684" sldId="420"/>
            <ac:spMk id="3" creationId="{139D5992-74CA-4E5E-831D-1F8F99FB57FF}"/>
          </ac:spMkLst>
        </pc:spChg>
        <pc:picChg chg="add mod">
          <ac:chgData name="Nguyen Bui Trong Tin" userId="e8b171ad-d98b-49d5-bbe6-f86bd94206fe" providerId="ADAL" clId="{95BAF46E-0F46-4D4C-9892-AB9C7288CDE3}" dt="2021-07-13T05:04:29.604" v="126" actId="1076"/>
          <ac:picMkLst>
            <pc:docMk/>
            <pc:sldMk cId="3431859684" sldId="420"/>
            <ac:picMk id="2" creationId="{6ACD7794-A2D7-4354-A4D8-26015978250E}"/>
          </ac:picMkLst>
        </pc:picChg>
      </pc:sldChg>
    </pc:docChg>
  </pc:docChgLst>
  <pc:docChgLst>
    <pc:chgData name="Nguyen Bui Trong Tin" userId="e8b171ad-d98b-49d5-bbe6-f86bd94206fe" providerId="ADAL" clId="{ECE570C9-88CB-472C-8798-F266F4316BFF}"/>
    <pc:docChg chg="undo custSel addSld delSld modSld sldOrd">
      <pc:chgData name="Nguyen Bui Trong Tin" userId="e8b171ad-d98b-49d5-bbe6-f86bd94206fe" providerId="ADAL" clId="{ECE570C9-88CB-472C-8798-F266F4316BFF}" dt="2021-08-29T02:05:07.595" v="4837" actId="20577"/>
      <pc:docMkLst>
        <pc:docMk/>
      </pc:docMkLst>
      <pc:sldChg chg="modSp mod">
        <pc:chgData name="Nguyen Bui Trong Tin" userId="e8b171ad-d98b-49d5-bbe6-f86bd94206fe" providerId="ADAL" clId="{ECE570C9-88CB-472C-8798-F266F4316BFF}" dt="2021-08-28T09:34:40.929" v="413" actId="14100"/>
        <pc:sldMkLst>
          <pc:docMk/>
          <pc:sldMk cId="1625566240" sldId="430"/>
        </pc:sldMkLst>
        <pc:picChg chg="mod">
          <ac:chgData name="Nguyen Bui Trong Tin" userId="e8b171ad-d98b-49d5-bbe6-f86bd94206fe" providerId="ADAL" clId="{ECE570C9-88CB-472C-8798-F266F4316BFF}" dt="2021-08-28T09:34:40.929" v="413" actId="14100"/>
          <ac:picMkLst>
            <pc:docMk/>
            <pc:sldMk cId="1625566240" sldId="430"/>
            <ac:picMk id="5" creationId="{4F479902-54ED-4DA9-8F95-FBE8185F722D}"/>
          </ac:picMkLst>
        </pc:picChg>
      </pc:sldChg>
      <pc:sldChg chg="modSp mod">
        <pc:chgData name="Nguyen Bui Trong Tin" userId="e8b171ad-d98b-49d5-bbe6-f86bd94206fe" providerId="ADAL" clId="{ECE570C9-88CB-472C-8798-F266F4316BFF}" dt="2021-08-28T11:19:48.216" v="3215" actId="20577"/>
        <pc:sldMkLst>
          <pc:docMk/>
          <pc:sldMk cId="3249681954" sldId="521"/>
        </pc:sldMkLst>
        <pc:spChg chg="mod">
          <ac:chgData name="Nguyen Bui Trong Tin" userId="e8b171ad-d98b-49d5-bbe6-f86bd94206fe" providerId="ADAL" clId="{ECE570C9-88CB-472C-8798-F266F4316BFF}" dt="2021-08-28T11:19:48.216" v="3215" actId="20577"/>
          <ac:spMkLst>
            <pc:docMk/>
            <pc:sldMk cId="3249681954" sldId="521"/>
            <ac:spMk id="3" creationId="{139D5992-74CA-4E5E-831D-1F8F99FB57FF}"/>
          </ac:spMkLst>
        </pc:spChg>
      </pc:sldChg>
      <pc:sldChg chg="addSp delSp modSp mod modNotesTx">
        <pc:chgData name="Nguyen Bui Trong Tin" userId="e8b171ad-d98b-49d5-bbe6-f86bd94206fe" providerId="ADAL" clId="{ECE570C9-88CB-472C-8798-F266F4316BFF}" dt="2021-08-29T01:57:26.130" v="4554" actId="21"/>
        <pc:sldMkLst>
          <pc:docMk/>
          <pc:sldMk cId="2148634606" sldId="522"/>
        </pc:sldMkLst>
        <pc:spChg chg="add del mod">
          <ac:chgData name="Nguyen Bui Trong Tin" userId="e8b171ad-d98b-49d5-bbe6-f86bd94206fe" providerId="ADAL" clId="{ECE570C9-88CB-472C-8798-F266F4316BFF}" dt="2021-08-29T01:46:24.656" v="4231"/>
          <ac:spMkLst>
            <pc:docMk/>
            <pc:sldMk cId="2148634606" sldId="522"/>
            <ac:spMk id="7" creationId="{3B2B9BEC-CB2A-43EB-9992-FB5DC53BAEAF}"/>
          </ac:spMkLst>
        </pc:spChg>
        <pc:spChg chg="add mod">
          <ac:chgData name="Nguyen Bui Trong Tin" userId="e8b171ad-d98b-49d5-bbe6-f86bd94206fe" providerId="ADAL" clId="{ECE570C9-88CB-472C-8798-F266F4316BFF}" dt="2021-08-29T01:56:22.147" v="4545" actId="14100"/>
          <ac:spMkLst>
            <pc:docMk/>
            <pc:sldMk cId="2148634606" sldId="522"/>
            <ac:spMk id="9" creationId="{257BD74C-D852-4A31-B3C8-8F9AE82A1D0F}"/>
          </ac:spMkLst>
        </pc:spChg>
        <pc:picChg chg="add mod">
          <ac:chgData name="Nguyen Bui Trong Tin" userId="e8b171ad-d98b-49d5-bbe6-f86bd94206fe" providerId="ADAL" clId="{ECE570C9-88CB-472C-8798-F266F4316BFF}" dt="2021-08-28T09:29:45.156" v="352" actId="1076"/>
          <ac:picMkLst>
            <pc:docMk/>
            <pc:sldMk cId="2148634606" sldId="522"/>
            <ac:picMk id="4" creationId="{5D1FCED2-3FAB-4C8D-AC6C-7DC459406276}"/>
          </ac:picMkLst>
        </pc:picChg>
        <pc:picChg chg="add mod">
          <ac:chgData name="Nguyen Bui Trong Tin" userId="e8b171ad-d98b-49d5-bbe6-f86bd94206fe" providerId="ADAL" clId="{ECE570C9-88CB-472C-8798-F266F4316BFF}" dt="2021-08-28T09:30:22.123" v="367" actId="1076"/>
          <ac:picMkLst>
            <pc:docMk/>
            <pc:sldMk cId="2148634606" sldId="522"/>
            <ac:picMk id="6" creationId="{B48D7C51-BC84-4559-A8C7-3617C09FCB0F}"/>
          </ac:picMkLst>
        </pc:picChg>
        <pc:picChg chg="add mod">
          <ac:chgData name="Nguyen Bui Trong Tin" userId="e8b171ad-d98b-49d5-bbe6-f86bd94206fe" providerId="ADAL" clId="{ECE570C9-88CB-472C-8798-F266F4316BFF}" dt="2021-08-28T09:30:21.096" v="366" actId="1076"/>
          <ac:picMkLst>
            <pc:docMk/>
            <pc:sldMk cId="2148634606" sldId="522"/>
            <ac:picMk id="8" creationId="{1C9133E6-CF1C-41EC-992B-D25BCC4CD86B}"/>
          </ac:picMkLst>
        </pc:picChg>
        <pc:picChg chg="add mod">
          <ac:chgData name="Nguyen Bui Trong Tin" userId="e8b171ad-d98b-49d5-bbe6-f86bd94206fe" providerId="ADAL" clId="{ECE570C9-88CB-472C-8798-F266F4316BFF}" dt="2021-08-28T09:30:30.555" v="371" actId="1076"/>
          <ac:picMkLst>
            <pc:docMk/>
            <pc:sldMk cId="2148634606" sldId="522"/>
            <ac:picMk id="10" creationId="{CAA8C6CD-D18D-45C7-8DB6-560CBC62DA3F}"/>
          </ac:picMkLst>
        </pc:picChg>
        <pc:picChg chg="add del mod">
          <ac:chgData name="Nguyen Bui Trong Tin" userId="e8b171ad-d98b-49d5-bbe6-f86bd94206fe" providerId="ADAL" clId="{ECE570C9-88CB-472C-8798-F266F4316BFF}" dt="2021-08-29T01:57:26.130" v="4554" actId="21"/>
          <ac:picMkLst>
            <pc:docMk/>
            <pc:sldMk cId="2148634606" sldId="522"/>
            <ac:picMk id="11" creationId="{2E1D0C13-1092-4DF1-AF29-4580224754C8}"/>
          </ac:picMkLst>
        </pc:picChg>
      </pc:sldChg>
      <pc:sldChg chg="addSp modSp mod ord">
        <pc:chgData name="Nguyen Bui Trong Tin" userId="e8b171ad-d98b-49d5-bbe6-f86bd94206fe" providerId="ADAL" clId="{ECE570C9-88CB-472C-8798-F266F4316BFF}" dt="2021-08-29T01:32:27.490" v="4044" actId="14100"/>
        <pc:sldMkLst>
          <pc:docMk/>
          <pc:sldMk cId="2024299004" sldId="523"/>
        </pc:sldMkLst>
        <pc:spChg chg="mod">
          <ac:chgData name="Nguyen Bui Trong Tin" userId="e8b171ad-d98b-49d5-bbe6-f86bd94206fe" providerId="ADAL" clId="{ECE570C9-88CB-472C-8798-F266F4316BFF}" dt="2021-08-29T01:32:27.490" v="4044" actId="14100"/>
          <ac:spMkLst>
            <pc:docMk/>
            <pc:sldMk cId="2024299004" sldId="523"/>
            <ac:spMk id="3" creationId="{139D5992-74CA-4E5E-831D-1F8F99FB57FF}"/>
          </ac:spMkLst>
        </pc:spChg>
        <pc:picChg chg="add mod">
          <ac:chgData name="Nguyen Bui Trong Tin" userId="e8b171ad-d98b-49d5-bbe6-f86bd94206fe" providerId="ADAL" clId="{ECE570C9-88CB-472C-8798-F266F4316BFF}" dt="2021-08-28T09:32:19.875" v="410" actId="1076"/>
          <ac:picMkLst>
            <pc:docMk/>
            <pc:sldMk cId="2024299004" sldId="523"/>
            <ac:picMk id="4" creationId="{2DC8881E-770E-44C1-B129-2793B8CBCE9A}"/>
          </ac:picMkLst>
        </pc:picChg>
      </pc:sldChg>
      <pc:sldChg chg="addSp delSp modSp mod">
        <pc:chgData name="Nguyen Bui Trong Tin" userId="e8b171ad-d98b-49d5-bbe6-f86bd94206fe" providerId="ADAL" clId="{ECE570C9-88CB-472C-8798-F266F4316BFF}" dt="2021-08-28T09:43:25.066" v="742"/>
        <pc:sldMkLst>
          <pc:docMk/>
          <pc:sldMk cId="3675203938" sldId="526"/>
        </pc:sldMkLst>
        <pc:spChg chg="mod">
          <ac:chgData name="Nguyen Bui Trong Tin" userId="e8b171ad-d98b-49d5-bbe6-f86bd94206fe" providerId="ADAL" clId="{ECE570C9-88CB-472C-8798-F266F4316BFF}" dt="2021-08-28T09:39:17.116" v="685" actId="20577"/>
          <ac:spMkLst>
            <pc:docMk/>
            <pc:sldMk cId="3675203938" sldId="526"/>
            <ac:spMk id="3" creationId="{139D5992-74CA-4E5E-831D-1F8F99FB57FF}"/>
          </ac:spMkLst>
        </pc:spChg>
        <pc:picChg chg="add del mod">
          <ac:chgData name="Nguyen Bui Trong Tin" userId="e8b171ad-d98b-49d5-bbe6-f86bd94206fe" providerId="ADAL" clId="{ECE570C9-88CB-472C-8798-F266F4316BFF}" dt="2021-08-28T09:43:25.066" v="742"/>
          <ac:picMkLst>
            <pc:docMk/>
            <pc:sldMk cId="3675203938" sldId="526"/>
            <ac:picMk id="5" creationId="{59EB86EE-36E8-48D0-8FAD-4D887C75EFF3}"/>
          </ac:picMkLst>
        </pc:picChg>
      </pc:sldChg>
      <pc:sldChg chg="modSp mod setBg">
        <pc:chgData name="Nguyen Bui Trong Tin" userId="e8b171ad-d98b-49d5-bbe6-f86bd94206fe" providerId="ADAL" clId="{ECE570C9-88CB-472C-8798-F266F4316BFF}" dt="2021-08-28T11:03:59.929" v="2679" actId="20577"/>
        <pc:sldMkLst>
          <pc:docMk/>
          <pc:sldMk cId="3122814133" sldId="533"/>
        </pc:sldMkLst>
        <pc:spChg chg="mod">
          <ac:chgData name="Nguyen Bui Trong Tin" userId="e8b171ad-d98b-49d5-bbe6-f86bd94206fe" providerId="ADAL" clId="{ECE570C9-88CB-472C-8798-F266F4316BFF}" dt="2021-08-28T11:03:59.929" v="2679" actId="20577"/>
          <ac:spMkLst>
            <pc:docMk/>
            <pc:sldMk cId="3122814133" sldId="533"/>
            <ac:spMk id="3" creationId="{139D5992-74CA-4E5E-831D-1F8F99FB57FF}"/>
          </ac:spMkLst>
        </pc:spChg>
      </pc:sldChg>
      <pc:sldChg chg="modSp mod">
        <pc:chgData name="Nguyen Bui Trong Tin" userId="e8b171ad-d98b-49d5-bbe6-f86bd94206fe" providerId="ADAL" clId="{ECE570C9-88CB-472C-8798-F266F4316BFF}" dt="2021-08-28T11:07:00.915" v="2791" actId="20577"/>
        <pc:sldMkLst>
          <pc:docMk/>
          <pc:sldMk cId="4046497942" sldId="535"/>
        </pc:sldMkLst>
        <pc:spChg chg="mod">
          <ac:chgData name="Nguyen Bui Trong Tin" userId="e8b171ad-d98b-49d5-bbe6-f86bd94206fe" providerId="ADAL" clId="{ECE570C9-88CB-472C-8798-F266F4316BFF}" dt="2021-08-28T11:07:00.915" v="2791" actId="20577"/>
          <ac:spMkLst>
            <pc:docMk/>
            <pc:sldMk cId="4046497942" sldId="535"/>
            <ac:spMk id="3" creationId="{139D5992-74CA-4E5E-831D-1F8F99FB57FF}"/>
          </ac:spMkLst>
        </pc:spChg>
      </pc:sldChg>
      <pc:sldChg chg="modSp mod setBg">
        <pc:chgData name="Nguyen Bui Trong Tin" userId="e8b171ad-d98b-49d5-bbe6-f86bd94206fe" providerId="ADAL" clId="{ECE570C9-88CB-472C-8798-F266F4316BFF}" dt="2021-08-28T09:37:46.652" v="605"/>
        <pc:sldMkLst>
          <pc:docMk/>
          <pc:sldMk cId="1051450345" sldId="536"/>
        </pc:sldMkLst>
        <pc:spChg chg="mod">
          <ac:chgData name="Nguyen Bui Trong Tin" userId="e8b171ad-d98b-49d5-bbe6-f86bd94206fe" providerId="ADAL" clId="{ECE570C9-88CB-472C-8798-F266F4316BFF}" dt="2021-08-28T09:37:40.767" v="604" actId="20577"/>
          <ac:spMkLst>
            <pc:docMk/>
            <pc:sldMk cId="1051450345" sldId="536"/>
            <ac:spMk id="3" creationId="{139D5992-74CA-4E5E-831D-1F8F99FB57FF}"/>
          </ac:spMkLst>
        </pc:spChg>
      </pc:sldChg>
      <pc:sldChg chg="addSp delSp modSp mod">
        <pc:chgData name="Nguyen Bui Trong Tin" userId="e8b171ad-d98b-49d5-bbe6-f86bd94206fe" providerId="ADAL" clId="{ECE570C9-88CB-472C-8798-F266F4316BFF}" dt="2021-08-28T09:44:05.582" v="747" actId="21"/>
        <pc:sldMkLst>
          <pc:docMk/>
          <pc:sldMk cId="2452721646" sldId="539"/>
        </pc:sldMkLst>
        <pc:spChg chg="mod">
          <ac:chgData name="Nguyen Bui Trong Tin" userId="e8b171ad-d98b-49d5-bbe6-f86bd94206fe" providerId="ADAL" clId="{ECE570C9-88CB-472C-8798-F266F4316BFF}" dt="2021-08-28T09:43:34.431" v="746" actId="14100"/>
          <ac:spMkLst>
            <pc:docMk/>
            <pc:sldMk cId="2452721646" sldId="539"/>
            <ac:spMk id="3" creationId="{139D5992-74CA-4E5E-831D-1F8F99FB57FF}"/>
          </ac:spMkLst>
        </pc:spChg>
        <pc:picChg chg="add del mod">
          <ac:chgData name="Nguyen Bui Trong Tin" userId="e8b171ad-d98b-49d5-bbe6-f86bd94206fe" providerId="ADAL" clId="{ECE570C9-88CB-472C-8798-F266F4316BFF}" dt="2021-08-28T09:44:05.582" v="747" actId="21"/>
          <ac:picMkLst>
            <pc:docMk/>
            <pc:sldMk cId="2452721646" sldId="539"/>
            <ac:picMk id="5" creationId="{3A8DF4D5-1DAA-4B31-95FE-BD8D5474A7B5}"/>
          </ac:picMkLst>
        </pc:picChg>
      </pc:sldChg>
      <pc:sldChg chg="addSp modSp mod setBg">
        <pc:chgData name="Nguyen Bui Trong Tin" userId="e8b171ad-d98b-49d5-bbe6-f86bd94206fe" providerId="ADAL" clId="{ECE570C9-88CB-472C-8798-F266F4316BFF}" dt="2021-08-28T09:51:03.936" v="789" actId="1037"/>
        <pc:sldMkLst>
          <pc:docMk/>
          <pc:sldMk cId="1043007348" sldId="542"/>
        </pc:sldMkLst>
        <pc:spChg chg="mod">
          <ac:chgData name="Nguyen Bui Trong Tin" userId="e8b171ad-d98b-49d5-bbe6-f86bd94206fe" providerId="ADAL" clId="{ECE570C9-88CB-472C-8798-F266F4316BFF}" dt="2021-08-28T09:49:21.241" v="780" actId="20577"/>
          <ac:spMkLst>
            <pc:docMk/>
            <pc:sldMk cId="1043007348" sldId="542"/>
            <ac:spMk id="3" creationId="{139D5992-74CA-4E5E-831D-1F8F99FB57FF}"/>
          </ac:spMkLst>
        </pc:spChg>
        <pc:spChg chg="add mod">
          <ac:chgData name="Nguyen Bui Trong Tin" userId="e8b171ad-d98b-49d5-bbe6-f86bd94206fe" providerId="ADAL" clId="{ECE570C9-88CB-472C-8798-F266F4316BFF}" dt="2021-08-28T09:49:01.017" v="772" actId="20577"/>
          <ac:spMkLst>
            <pc:docMk/>
            <pc:sldMk cId="1043007348" sldId="542"/>
            <ac:spMk id="5" creationId="{6E33A040-DFCC-452A-8DB9-64784C0012F9}"/>
          </ac:spMkLst>
        </pc:spChg>
        <pc:picChg chg="add mod">
          <ac:chgData name="Nguyen Bui Trong Tin" userId="e8b171ad-d98b-49d5-bbe6-f86bd94206fe" providerId="ADAL" clId="{ECE570C9-88CB-472C-8798-F266F4316BFF}" dt="2021-08-28T09:51:03.936" v="789" actId="1037"/>
          <ac:picMkLst>
            <pc:docMk/>
            <pc:sldMk cId="1043007348" sldId="542"/>
            <ac:picMk id="4" creationId="{B91D11B6-F524-4269-A6D2-99409DEDF588}"/>
          </ac:picMkLst>
        </pc:picChg>
      </pc:sldChg>
      <pc:sldChg chg="modSp mod">
        <pc:chgData name="Nguyen Bui Trong Tin" userId="e8b171ad-d98b-49d5-bbe6-f86bd94206fe" providerId="ADAL" clId="{ECE570C9-88CB-472C-8798-F266F4316BFF}" dt="2021-08-28T09:51:31.846" v="790" actId="20577"/>
        <pc:sldMkLst>
          <pc:docMk/>
          <pc:sldMk cId="604377451" sldId="543"/>
        </pc:sldMkLst>
        <pc:spChg chg="mod">
          <ac:chgData name="Nguyen Bui Trong Tin" userId="e8b171ad-d98b-49d5-bbe6-f86bd94206fe" providerId="ADAL" clId="{ECE570C9-88CB-472C-8798-F266F4316BFF}" dt="2021-08-28T09:51:31.846" v="790" actId="20577"/>
          <ac:spMkLst>
            <pc:docMk/>
            <pc:sldMk cId="604377451" sldId="543"/>
            <ac:spMk id="3" creationId="{139D5992-74CA-4E5E-831D-1F8F99FB57FF}"/>
          </ac:spMkLst>
        </pc:spChg>
      </pc:sldChg>
      <pc:sldChg chg="addSp delSp modSp mod setBg">
        <pc:chgData name="Nguyen Bui Trong Tin" userId="e8b171ad-d98b-49d5-bbe6-f86bd94206fe" providerId="ADAL" clId="{ECE570C9-88CB-472C-8798-F266F4316BFF}" dt="2021-08-28T09:56:39.874" v="920" actId="20577"/>
        <pc:sldMkLst>
          <pc:docMk/>
          <pc:sldMk cId="3292977067" sldId="545"/>
        </pc:sldMkLst>
        <pc:spChg chg="mod">
          <ac:chgData name="Nguyen Bui Trong Tin" userId="e8b171ad-d98b-49d5-bbe6-f86bd94206fe" providerId="ADAL" clId="{ECE570C9-88CB-472C-8798-F266F4316BFF}" dt="2021-08-28T09:56:39.874" v="920" actId="20577"/>
          <ac:spMkLst>
            <pc:docMk/>
            <pc:sldMk cId="3292977067" sldId="545"/>
            <ac:spMk id="3" creationId="{139D5992-74CA-4E5E-831D-1F8F99FB57FF}"/>
          </ac:spMkLst>
        </pc:spChg>
        <pc:picChg chg="add mod">
          <ac:chgData name="Nguyen Bui Trong Tin" userId="e8b171ad-d98b-49d5-bbe6-f86bd94206fe" providerId="ADAL" clId="{ECE570C9-88CB-472C-8798-F266F4316BFF}" dt="2021-08-28T09:55:11.121" v="822" actId="14100"/>
          <ac:picMkLst>
            <pc:docMk/>
            <pc:sldMk cId="3292977067" sldId="545"/>
            <ac:picMk id="5" creationId="{A5B81DB2-6988-4DBA-A7E3-152DB2A08AE7}"/>
          </ac:picMkLst>
        </pc:picChg>
        <pc:picChg chg="add del mod">
          <ac:chgData name="Nguyen Bui Trong Tin" userId="e8b171ad-d98b-49d5-bbe6-f86bd94206fe" providerId="ADAL" clId="{ECE570C9-88CB-472C-8798-F266F4316BFF}" dt="2021-08-28T09:54:44.272" v="799" actId="478"/>
          <ac:picMkLst>
            <pc:docMk/>
            <pc:sldMk cId="3292977067" sldId="545"/>
            <ac:picMk id="7" creationId="{9941F054-3297-445D-ACDA-E98F1C6BD39D}"/>
          </ac:picMkLst>
        </pc:picChg>
        <pc:picChg chg="add mod">
          <ac:chgData name="Nguyen Bui Trong Tin" userId="e8b171ad-d98b-49d5-bbe6-f86bd94206fe" providerId="ADAL" clId="{ECE570C9-88CB-472C-8798-F266F4316BFF}" dt="2021-08-28T09:55:47.582" v="916" actId="14100"/>
          <ac:picMkLst>
            <pc:docMk/>
            <pc:sldMk cId="3292977067" sldId="545"/>
            <ac:picMk id="9" creationId="{9786034B-C67E-4680-B1EE-F2F04A6C11C9}"/>
          </ac:picMkLst>
        </pc:picChg>
      </pc:sldChg>
      <pc:sldChg chg="modSp mod">
        <pc:chgData name="Nguyen Bui Trong Tin" userId="e8b171ad-d98b-49d5-bbe6-f86bd94206fe" providerId="ADAL" clId="{ECE570C9-88CB-472C-8798-F266F4316BFF}" dt="2021-08-28T09:58:35.321" v="999" actId="20577"/>
        <pc:sldMkLst>
          <pc:docMk/>
          <pc:sldMk cId="2310535923" sldId="546"/>
        </pc:sldMkLst>
        <pc:spChg chg="mod">
          <ac:chgData name="Nguyen Bui Trong Tin" userId="e8b171ad-d98b-49d5-bbe6-f86bd94206fe" providerId="ADAL" clId="{ECE570C9-88CB-472C-8798-F266F4316BFF}" dt="2021-08-28T09:58:35.321" v="999" actId="20577"/>
          <ac:spMkLst>
            <pc:docMk/>
            <pc:sldMk cId="2310535923" sldId="546"/>
            <ac:spMk id="3" creationId="{139D5992-74CA-4E5E-831D-1F8F99FB57FF}"/>
          </ac:spMkLst>
        </pc:spChg>
        <pc:picChg chg="mod">
          <ac:chgData name="Nguyen Bui Trong Tin" userId="e8b171ad-d98b-49d5-bbe6-f86bd94206fe" providerId="ADAL" clId="{ECE570C9-88CB-472C-8798-F266F4316BFF}" dt="2021-08-28T09:56:19.717" v="918" actId="14100"/>
          <ac:picMkLst>
            <pc:docMk/>
            <pc:sldMk cId="2310535923" sldId="546"/>
            <ac:picMk id="2" creationId="{7C681162-E300-4682-9ADB-9E6BBE0DC87E}"/>
          </ac:picMkLst>
        </pc:picChg>
      </pc:sldChg>
      <pc:sldChg chg="modSp mod">
        <pc:chgData name="Nguyen Bui Trong Tin" userId="e8b171ad-d98b-49d5-bbe6-f86bd94206fe" providerId="ADAL" clId="{ECE570C9-88CB-472C-8798-F266F4316BFF}" dt="2021-08-28T09:58:51.681" v="1005" actId="20577"/>
        <pc:sldMkLst>
          <pc:docMk/>
          <pc:sldMk cId="3757146617" sldId="548"/>
        </pc:sldMkLst>
        <pc:spChg chg="mod">
          <ac:chgData name="Nguyen Bui Trong Tin" userId="e8b171ad-d98b-49d5-bbe6-f86bd94206fe" providerId="ADAL" clId="{ECE570C9-88CB-472C-8798-F266F4316BFF}" dt="2021-08-28T09:58:51.681" v="1005" actId="20577"/>
          <ac:spMkLst>
            <pc:docMk/>
            <pc:sldMk cId="3757146617" sldId="548"/>
            <ac:spMk id="3" creationId="{139D5992-74CA-4E5E-831D-1F8F99FB57FF}"/>
          </ac:spMkLst>
        </pc:spChg>
      </pc:sldChg>
      <pc:sldChg chg="modSp mod setBg">
        <pc:chgData name="Nguyen Bui Trong Tin" userId="e8b171ad-d98b-49d5-bbe6-f86bd94206fe" providerId="ADAL" clId="{ECE570C9-88CB-472C-8798-F266F4316BFF}" dt="2021-08-28T10:05:02.818" v="1420" actId="20577"/>
        <pc:sldMkLst>
          <pc:docMk/>
          <pc:sldMk cId="3615711922" sldId="549"/>
        </pc:sldMkLst>
        <pc:spChg chg="mod">
          <ac:chgData name="Nguyen Bui Trong Tin" userId="e8b171ad-d98b-49d5-bbe6-f86bd94206fe" providerId="ADAL" clId="{ECE570C9-88CB-472C-8798-F266F4316BFF}" dt="2021-08-28T10:05:02.818" v="1420" actId="20577"/>
          <ac:spMkLst>
            <pc:docMk/>
            <pc:sldMk cId="3615711922" sldId="549"/>
            <ac:spMk id="3" creationId="{139D5992-74CA-4E5E-831D-1F8F99FB57FF}"/>
          </ac:spMkLst>
        </pc:spChg>
      </pc:sldChg>
      <pc:sldChg chg="modSp mod">
        <pc:chgData name="Nguyen Bui Trong Tin" userId="e8b171ad-d98b-49d5-bbe6-f86bd94206fe" providerId="ADAL" clId="{ECE570C9-88CB-472C-8798-F266F4316BFF}" dt="2021-08-28T10:07:12.083" v="1568" actId="20577"/>
        <pc:sldMkLst>
          <pc:docMk/>
          <pc:sldMk cId="1147061727" sldId="550"/>
        </pc:sldMkLst>
        <pc:spChg chg="mod">
          <ac:chgData name="Nguyen Bui Trong Tin" userId="e8b171ad-d98b-49d5-bbe6-f86bd94206fe" providerId="ADAL" clId="{ECE570C9-88CB-472C-8798-F266F4316BFF}" dt="2021-08-28T10:07:12.083" v="1568" actId="20577"/>
          <ac:spMkLst>
            <pc:docMk/>
            <pc:sldMk cId="1147061727" sldId="550"/>
            <ac:spMk id="3" creationId="{139D5992-74CA-4E5E-831D-1F8F99FB57FF}"/>
          </ac:spMkLst>
        </pc:spChg>
      </pc:sldChg>
      <pc:sldChg chg="addSp delSp modSp mod setBg">
        <pc:chgData name="Nguyen Bui Trong Tin" userId="e8b171ad-d98b-49d5-bbe6-f86bd94206fe" providerId="ADAL" clId="{ECE570C9-88CB-472C-8798-F266F4316BFF}" dt="2021-08-28T10:19:40.514" v="2086" actId="14100"/>
        <pc:sldMkLst>
          <pc:docMk/>
          <pc:sldMk cId="2597157553" sldId="551"/>
        </pc:sldMkLst>
        <pc:spChg chg="mod">
          <ac:chgData name="Nguyen Bui Trong Tin" userId="e8b171ad-d98b-49d5-bbe6-f86bd94206fe" providerId="ADAL" clId="{ECE570C9-88CB-472C-8798-F266F4316BFF}" dt="2021-08-28T10:18:45.433" v="2076" actId="20577"/>
          <ac:spMkLst>
            <pc:docMk/>
            <pc:sldMk cId="2597157553" sldId="551"/>
            <ac:spMk id="3" creationId="{139D5992-74CA-4E5E-831D-1F8F99FB57FF}"/>
          </ac:spMkLst>
        </pc:spChg>
        <pc:spChg chg="add del">
          <ac:chgData name="Nguyen Bui Trong Tin" userId="e8b171ad-d98b-49d5-bbe6-f86bd94206fe" providerId="ADAL" clId="{ECE570C9-88CB-472C-8798-F266F4316BFF}" dt="2021-08-28T10:19:19.630" v="2078" actId="478"/>
          <ac:spMkLst>
            <pc:docMk/>
            <pc:sldMk cId="2597157553" sldId="551"/>
            <ac:spMk id="6" creationId="{4C74E585-4A13-4A9A-A8D9-E04B839026AD}"/>
          </ac:spMkLst>
        </pc:spChg>
        <pc:picChg chg="add mod">
          <ac:chgData name="Nguyen Bui Trong Tin" userId="e8b171ad-d98b-49d5-bbe6-f86bd94206fe" providerId="ADAL" clId="{ECE570C9-88CB-472C-8798-F266F4316BFF}" dt="2021-08-28T10:19:30.889" v="2082" actId="1076"/>
          <ac:picMkLst>
            <pc:docMk/>
            <pc:sldMk cId="2597157553" sldId="551"/>
            <ac:picMk id="1026" creationId="{02AA058E-64E1-4B35-AA56-E5239368CD9E}"/>
          </ac:picMkLst>
        </pc:picChg>
        <pc:picChg chg="add mod">
          <ac:chgData name="Nguyen Bui Trong Tin" userId="e8b171ad-d98b-49d5-bbe6-f86bd94206fe" providerId="ADAL" clId="{ECE570C9-88CB-472C-8798-F266F4316BFF}" dt="2021-08-28T10:19:40.514" v="2086" actId="14100"/>
          <ac:picMkLst>
            <pc:docMk/>
            <pc:sldMk cId="2597157553" sldId="551"/>
            <ac:picMk id="1028" creationId="{0B055848-A3CE-438D-8C17-A3A57391DE14}"/>
          </ac:picMkLst>
        </pc:picChg>
      </pc:sldChg>
      <pc:sldChg chg="modSp mod">
        <pc:chgData name="Nguyen Bui Trong Tin" userId="e8b171ad-d98b-49d5-bbe6-f86bd94206fe" providerId="ADAL" clId="{ECE570C9-88CB-472C-8798-F266F4316BFF}" dt="2021-08-28T10:20:36.778" v="2116" actId="20577"/>
        <pc:sldMkLst>
          <pc:docMk/>
          <pc:sldMk cId="2862338640" sldId="552"/>
        </pc:sldMkLst>
        <pc:spChg chg="mod">
          <ac:chgData name="Nguyen Bui Trong Tin" userId="e8b171ad-d98b-49d5-bbe6-f86bd94206fe" providerId="ADAL" clId="{ECE570C9-88CB-472C-8798-F266F4316BFF}" dt="2021-08-28T10:20:36.778" v="2116" actId="20577"/>
          <ac:spMkLst>
            <pc:docMk/>
            <pc:sldMk cId="2862338640" sldId="552"/>
            <ac:spMk id="3" creationId="{139D5992-74CA-4E5E-831D-1F8F99FB57FF}"/>
          </ac:spMkLst>
        </pc:spChg>
      </pc:sldChg>
      <pc:sldChg chg="addSp modSp mod">
        <pc:chgData name="Nguyen Bui Trong Tin" userId="e8b171ad-d98b-49d5-bbe6-f86bd94206fe" providerId="ADAL" clId="{ECE570C9-88CB-472C-8798-F266F4316BFF}" dt="2021-08-28T10:45:11.818" v="2206" actId="14100"/>
        <pc:sldMkLst>
          <pc:docMk/>
          <pc:sldMk cId="2622986843" sldId="553"/>
        </pc:sldMkLst>
        <pc:spChg chg="mod">
          <ac:chgData name="Nguyen Bui Trong Tin" userId="e8b171ad-d98b-49d5-bbe6-f86bd94206fe" providerId="ADAL" clId="{ECE570C9-88CB-472C-8798-F266F4316BFF}" dt="2021-08-28T10:45:11.818" v="2206" actId="14100"/>
          <ac:spMkLst>
            <pc:docMk/>
            <pc:sldMk cId="2622986843" sldId="553"/>
            <ac:spMk id="3" creationId="{139D5992-74CA-4E5E-831D-1F8F99FB57FF}"/>
          </ac:spMkLst>
        </pc:spChg>
        <pc:spChg chg="add mod">
          <ac:chgData name="Nguyen Bui Trong Tin" userId="e8b171ad-d98b-49d5-bbe6-f86bd94206fe" providerId="ADAL" clId="{ECE570C9-88CB-472C-8798-F266F4316BFF}" dt="2021-08-28T10:33:44.636" v="2195" actId="1076"/>
          <ac:spMkLst>
            <pc:docMk/>
            <pc:sldMk cId="2622986843" sldId="553"/>
            <ac:spMk id="5" creationId="{EE9B3CDD-A221-4720-8B90-1BAE3BED21A1}"/>
          </ac:spMkLst>
        </pc:spChg>
        <pc:picChg chg="add mod">
          <ac:chgData name="Nguyen Bui Trong Tin" userId="e8b171ad-d98b-49d5-bbe6-f86bd94206fe" providerId="ADAL" clId="{ECE570C9-88CB-472C-8798-F266F4316BFF}" dt="2021-08-28T10:33:44.636" v="2195" actId="1076"/>
          <ac:picMkLst>
            <pc:docMk/>
            <pc:sldMk cId="2622986843" sldId="553"/>
            <ac:picMk id="4" creationId="{A1690369-B369-4DA7-9DA0-92FA0A270410}"/>
          </ac:picMkLst>
        </pc:picChg>
        <pc:picChg chg="add mod">
          <ac:chgData name="Nguyen Bui Trong Tin" userId="e8b171ad-d98b-49d5-bbe6-f86bd94206fe" providerId="ADAL" clId="{ECE570C9-88CB-472C-8798-F266F4316BFF}" dt="2021-08-28T10:34:11.139" v="2205" actId="14100"/>
          <ac:picMkLst>
            <pc:docMk/>
            <pc:sldMk cId="2622986843" sldId="553"/>
            <ac:picMk id="7" creationId="{62658396-A1EA-4589-82C7-FAC9441A3A64}"/>
          </ac:picMkLst>
        </pc:picChg>
        <pc:picChg chg="add mod">
          <ac:chgData name="Nguyen Bui Trong Tin" userId="e8b171ad-d98b-49d5-bbe6-f86bd94206fe" providerId="ADAL" clId="{ECE570C9-88CB-472C-8798-F266F4316BFF}" dt="2021-08-28T10:34:09.418" v="2204" actId="14100"/>
          <ac:picMkLst>
            <pc:docMk/>
            <pc:sldMk cId="2622986843" sldId="553"/>
            <ac:picMk id="9" creationId="{077DD307-3629-4C4C-A5C1-396C81103377}"/>
          </ac:picMkLst>
        </pc:picChg>
      </pc:sldChg>
      <pc:sldChg chg="modSp mod">
        <pc:chgData name="Nguyen Bui Trong Tin" userId="e8b171ad-d98b-49d5-bbe6-f86bd94206fe" providerId="ADAL" clId="{ECE570C9-88CB-472C-8798-F266F4316BFF}" dt="2021-08-28T10:47:51.075" v="2287" actId="20577"/>
        <pc:sldMkLst>
          <pc:docMk/>
          <pc:sldMk cId="1222810349" sldId="555"/>
        </pc:sldMkLst>
        <pc:spChg chg="mod">
          <ac:chgData name="Nguyen Bui Trong Tin" userId="e8b171ad-d98b-49d5-bbe6-f86bd94206fe" providerId="ADAL" clId="{ECE570C9-88CB-472C-8798-F266F4316BFF}" dt="2021-08-28T10:47:51.075" v="2287" actId="20577"/>
          <ac:spMkLst>
            <pc:docMk/>
            <pc:sldMk cId="1222810349" sldId="555"/>
            <ac:spMk id="3" creationId="{139D5992-74CA-4E5E-831D-1F8F99FB57FF}"/>
          </ac:spMkLst>
        </pc:spChg>
      </pc:sldChg>
      <pc:sldChg chg="modSp mod">
        <pc:chgData name="Nguyen Bui Trong Tin" userId="e8b171ad-d98b-49d5-bbe6-f86bd94206fe" providerId="ADAL" clId="{ECE570C9-88CB-472C-8798-F266F4316BFF}" dt="2021-08-28T10:49:21.130" v="2345" actId="20577"/>
        <pc:sldMkLst>
          <pc:docMk/>
          <pc:sldMk cId="3135490772" sldId="557"/>
        </pc:sldMkLst>
        <pc:spChg chg="mod">
          <ac:chgData name="Nguyen Bui Trong Tin" userId="e8b171ad-d98b-49d5-bbe6-f86bd94206fe" providerId="ADAL" clId="{ECE570C9-88CB-472C-8798-F266F4316BFF}" dt="2021-08-28T10:49:21.130" v="2345" actId="20577"/>
          <ac:spMkLst>
            <pc:docMk/>
            <pc:sldMk cId="3135490772" sldId="557"/>
            <ac:spMk id="3" creationId="{139D5992-74CA-4E5E-831D-1F8F99FB57FF}"/>
          </ac:spMkLst>
        </pc:spChg>
      </pc:sldChg>
      <pc:sldChg chg="modSp mod setBg">
        <pc:chgData name="Nguyen Bui Trong Tin" userId="e8b171ad-d98b-49d5-bbe6-f86bd94206fe" providerId="ADAL" clId="{ECE570C9-88CB-472C-8798-F266F4316BFF}" dt="2021-08-28T10:52:44.044" v="2427"/>
        <pc:sldMkLst>
          <pc:docMk/>
          <pc:sldMk cId="2941202238" sldId="558"/>
        </pc:sldMkLst>
        <pc:spChg chg="mod">
          <ac:chgData name="Nguyen Bui Trong Tin" userId="e8b171ad-d98b-49d5-bbe6-f86bd94206fe" providerId="ADAL" clId="{ECE570C9-88CB-472C-8798-F266F4316BFF}" dt="2021-08-28T10:52:38.867" v="2426" actId="20577"/>
          <ac:spMkLst>
            <pc:docMk/>
            <pc:sldMk cId="2941202238" sldId="558"/>
            <ac:spMk id="3" creationId="{139D5992-74CA-4E5E-831D-1F8F99FB57FF}"/>
          </ac:spMkLst>
        </pc:spChg>
      </pc:sldChg>
      <pc:sldChg chg="modSp mod">
        <pc:chgData name="Nguyen Bui Trong Tin" userId="e8b171ad-d98b-49d5-bbe6-f86bd94206fe" providerId="ADAL" clId="{ECE570C9-88CB-472C-8798-F266F4316BFF}" dt="2021-08-28T10:48:41.237" v="2344" actId="20577"/>
        <pc:sldMkLst>
          <pc:docMk/>
          <pc:sldMk cId="988021564" sldId="560"/>
        </pc:sldMkLst>
        <pc:spChg chg="mod">
          <ac:chgData name="Nguyen Bui Trong Tin" userId="e8b171ad-d98b-49d5-bbe6-f86bd94206fe" providerId="ADAL" clId="{ECE570C9-88CB-472C-8798-F266F4316BFF}" dt="2021-08-28T10:48:41.237" v="2344" actId="20577"/>
          <ac:spMkLst>
            <pc:docMk/>
            <pc:sldMk cId="988021564" sldId="560"/>
            <ac:spMk id="3" creationId="{139D5992-74CA-4E5E-831D-1F8F99FB57FF}"/>
          </ac:spMkLst>
        </pc:spChg>
      </pc:sldChg>
      <pc:sldChg chg="modSp mod">
        <pc:chgData name="Nguyen Bui Trong Tin" userId="e8b171ad-d98b-49d5-bbe6-f86bd94206fe" providerId="ADAL" clId="{ECE570C9-88CB-472C-8798-F266F4316BFF}" dt="2021-08-28T11:06:12.792" v="2790" actId="20577"/>
        <pc:sldMkLst>
          <pc:docMk/>
          <pc:sldMk cId="3470252220" sldId="589"/>
        </pc:sldMkLst>
        <pc:spChg chg="mod">
          <ac:chgData name="Nguyen Bui Trong Tin" userId="e8b171ad-d98b-49d5-bbe6-f86bd94206fe" providerId="ADAL" clId="{ECE570C9-88CB-472C-8798-F266F4316BFF}" dt="2021-08-28T11:06:12.792" v="2790" actId="20577"/>
          <ac:spMkLst>
            <pc:docMk/>
            <pc:sldMk cId="3470252220" sldId="589"/>
            <ac:spMk id="3" creationId="{139D5992-74CA-4E5E-831D-1F8F99FB57FF}"/>
          </ac:spMkLst>
        </pc:spChg>
      </pc:sldChg>
      <pc:sldChg chg="modSp mod setBg">
        <pc:chgData name="Nguyen Bui Trong Tin" userId="e8b171ad-d98b-49d5-bbe6-f86bd94206fe" providerId="ADAL" clId="{ECE570C9-88CB-472C-8798-F266F4316BFF}" dt="2021-08-28T11:12:30.415" v="3007"/>
        <pc:sldMkLst>
          <pc:docMk/>
          <pc:sldMk cId="2435803348" sldId="593"/>
        </pc:sldMkLst>
        <pc:spChg chg="mod">
          <ac:chgData name="Nguyen Bui Trong Tin" userId="e8b171ad-d98b-49d5-bbe6-f86bd94206fe" providerId="ADAL" clId="{ECE570C9-88CB-472C-8798-F266F4316BFF}" dt="2021-08-28T11:12:23.960" v="3006" actId="20577"/>
          <ac:spMkLst>
            <pc:docMk/>
            <pc:sldMk cId="2435803348" sldId="593"/>
            <ac:spMk id="3" creationId="{139D5992-74CA-4E5E-831D-1F8F99FB57FF}"/>
          </ac:spMkLst>
        </pc:spChg>
      </pc:sldChg>
      <pc:sldChg chg="modSp mod">
        <pc:chgData name="Nguyen Bui Trong Tin" userId="e8b171ad-d98b-49d5-bbe6-f86bd94206fe" providerId="ADAL" clId="{ECE570C9-88CB-472C-8798-F266F4316BFF}" dt="2021-08-28T11:13:10.964" v="3011" actId="20577"/>
        <pc:sldMkLst>
          <pc:docMk/>
          <pc:sldMk cId="4062103852" sldId="596"/>
        </pc:sldMkLst>
        <pc:spChg chg="mod">
          <ac:chgData name="Nguyen Bui Trong Tin" userId="e8b171ad-d98b-49d5-bbe6-f86bd94206fe" providerId="ADAL" clId="{ECE570C9-88CB-472C-8798-F266F4316BFF}" dt="2021-08-28T11:13:10.964" v="3011" actId="20577"/>
          <ac:spMkLst>
            <pc:docMk/>
            <pc:sldMk cId="4062103852" sldId="596"/>
            <ac:spMk id="3" creationId="{139D5992-74CA-4E5E-831D-1F8F99FB57FF}"/>
          </ac:spMkLst>
        </pc:spChg>
      </pc:sldChg>
      <pc:sldChg chg="modSp mod">
        <pc:chgData name="Nguyen Bui Trong Tin" userId="e8b171ad-d98b-49d5-bbe6-f86bd94206fe" providerId="ADAL" clId="{ECE570C9-88CB-472C-8798-F266F4316BFF}" dt="2021-08-28T11:19:40.938" v="3214" actId="20577"/>
        <pc:sldMkLst>
          <pc:docMk/>
          <pc:sldMk cId="3055467694" sldId="601"/>
        </pc:sldMkLst>
        <pc:spChg chg="mod">
          <ac:chgData name="Nguyen Bui Trong Tin" userId="e8b171ad-d98b-49d5-bbe6-f86bd94206fe" providerId="ADAL" clId="{ECE570C9-88CB-472C-8798-F266F4316BFF}" dt="2021-08-28T11:19:40.938" v="3214" actId="20577"/>
          <ac:spMkLst>
            <pc:docMk/>
            <pc:sldMk cId="3055467694" sldId="601"/>
            <ac:spMk id="3" creationId="{139D5992-74CA-4E5E-831D-1F8F99FB57FF}"/>
          </ac:spMkLst>
        </pc:spChg>
      </pc:sldChg>
      <pc:sldChg chg="addSp modSp mod setBg">
        <pc:chgData name="Nguyen Bui Trong Tin" userId="e8b171ad-d98b-49d5-bbe6-f86bd94206fe" providerId="ADAL" clId="{ECE570C9-88CB-472C-8798-F266F4316BFF}" dt="2021-08-28T11:18:13.955" v="3189"/>
        <pc:sldMkLst>
          <pc:docMk/>
          <pc:sldMk cId="2915997912" sldId="603"/>
        </pc:sldMkLst>
        <pc:spChg chg="mod">
          <ac:chgData name="Nguyen Bui Trong Tin" userId="e8b171ad-d98b-49d5-bbe6-f86bd94206fe" providerId="ADAL" clId="{ECE570C9-88CB-472C-8798-F266F4316BFF}" dt="2021-08-28T11:18:08.145" v="3188" actId="5793"/>
          <ac:spMkLst>
            <pc:docMk/>
            <pc:sldMk cId="2915997912" sldId="603"/>
            <ac:spMk id="3" creationId="{139D5992-74CA-4E5E-831D-1F8F99FB57FF}"/>
          </ac:spMkLst>
        </pc:spChg>
        <pc:picChg chg="add mod">
          <ac:chgData name="Nguyen Bui Trong Tin" userId="e8b171ad-d98b-49d5-bbe6-f86bd94206fe" providerId="ADAL" clId="{ECE570C9-88CB-472C-8798-F266F4316BFF}" dt="2021-08-28T11:17:18.013" v="3065" actId="1076"/>
          <ac:picMkLst>
            <pc:docMk/>
            <pc:sldMk cId="2915997912" sldId="603"/>
            <ac:picMk id="2050" creationId="{296E5B0E-D9AB-4ED2-A8A0-4A1E4A588C26}"/>
          </ac:picMkLst>
        </pc:picChg>
      </pc:sldChg>
      <pc:sldChg chg="modSp mod">
        <pc:chgData name="Nguyen Bui Trong Tin" userId="e8b171ad-d98b-49d5-bbe6-f86bd94206fe" providerId="ADAL" clId="{ECE570C9-88CB-472C-8798-F266F4316BFF}" dt="2021-08-28T11:18:38.415" v="3192" actId="20577"/>
        <pc:sldMkLst>
          <pc:docMk/>
          <pc:sldMk cId="2886953750" sldId="613"/>
        </pc:sldMkLst>
        <pc:spChg chg="mod">
          <ac:chgData name="Nguyen Bui Trong Tin" userId="e8b171ad-d98b-49d5-bbe6-f86bd94206fe" providerId="ADAL" clId="{ECE570C9-88CB-472C-8798-F266F4316BFF}" dt="2021-08-28T11:18:38.415" v="3192" actId="20577"/>
          <ac:spMkLst>
            <pc:docMk/>
            <pc:sldMk cId="2886953750" sldId="613"/>
            <ac:spMk id="3" creationId="{139D5992-74CA-4E5E-831D-1F8F99FB57FF}"/>
          </ac:spMkLst>
        </pc:spChg>
      </pc:sldChg>
      <pc:sldChg chg="modSp mod">
        <pc:chgData name="Nguyen Bui Trong Tin" userId="e8b171ad-d98b-49d5-bbe6-f86bd94206fe" providerId="ADAL" clId="{ECE570C9-88CB-472C-8798-F266F4316BFF}" dt="2021-08-28T11:18:57.639" v="3201" actId="20577"/>
        <pc:sldMkLst>
          <pc:docMk/>
          <pc:sldMk cId="344412904" sldId="614"/>
        </pc:sldMkLst>
        <pc:spChg chg="mod">
          <ac:chgData name="Nguyen Bui Trong Tin" userId="e8b171ad-d98b-49d5-bbe6-f86bd94206fe" providerId="ADAL" clId="{ECE570C9-88CB-472C-8798-F266F4316BFF}" dt="2021-08-28T11:18:57.639" v="3201" actId="20577"/>
          <ac:spMkLst>
            <pc:docMk/>
            <pc:sldMk cId="344412904" sldId="614"/>
            <ac:spMk id="3" creationId="{139D5992-74CA-4E5E-831D-1F8F99FB57FF}"/>
          </ac:spMkLst>
        </pc:spChg>
      </pc:sldChg>
      <pc:sldChg chg="addSp modSp mod">
        <pc:chgData name="Nguyen Bui Trong Tin" userId="e8b171ad-d98b-49d5-bbe6-f86bd94206fe" providerId="ADAL" clId="{ECE570C9-88CB-472C-8798-F266F4316BFF}" dt="2021-08-28T11:37:12.098" v="3642" actId="20577"/>
        <pc:sldMkLst>
          <pc:docMk/>
          <pc:sldMk cId="3727234684" sldId="615"/>
        </pc:sldMkLst>
        <pc:spChg chg="mod">
          <ac:chgData name="Nguyen Bui Trong Tin" userId="e8b171ad-d98b-49d5-bbe6-f86bd94206fe" providerId="ADAL" clId="{ECE570C9-88CB-472C-8798-F266F4316BFF}" dt="2021-08-28T11:37:12.098" v="3642" actId="20577"/>
          <ac:spMkLst>
            <pc:docMk/>
            <pc:sldMk cId="3727234684" sldId="615"/>
            <ac:spMk id="3" creationId="{139D5992-74CA-4E5E-831D-1F8F99FB57FF}"/>
          </ac:spMkLst>
        </pc:spChg>
        <pc:picChg chg="add mod">
          <ac:chgData name="Nguyen Bui Trong Tin" userId="e8b171ad-d98b-49d5-bbe6-f86bd94206fe" providerId="ADAL" clId="{ECE570C9-88CB-472C-8798-F266F4316BFF}" dt="2021-08-27T15:02:25.352" v="168" actId="1076"/>
          <ac:picMkLst>
            <pc:docMk/>
            <pc:sldMk cId="3727234684" sldId="615"/>
            <ac:picMk id="4" creationId="{52FE32EE-DA08-40B5-85A6-10DDDD2C3778}"/>
          </ac:picMkLst>
        </pc:picChg>
        <pc:picChg chg="add mod">
          <ac:chgData name="Nguyen Bui Trong Tin" userId="e8b171ad-d98b-49d5-bbe6-f86bd94206fe" providerId="ADAL" clId="{ECE570C9-88CB-472C-8798-F266F4316BFF}" dt="2021-08-27T15:02:58.671" v="173" actId="1076"/>
          <ac:picMkLst>
            <pc:docMk/>
            <pc:sldMk cId="3727234684" sldId="615"/>
            <ac:picMk id="6" creationId="{F4770462-0AB3-4888-80EA-480B6F17FFC0}"/>
          </ac:picMkLst>
        </pc:picChg>
      </pc:sldChg>
      <pc:sldChg chg="addSp delSp modSp mod">
        <pc:chgData name="Nguyen Bui Trong Tin" userId="e8b171ad-d98b-49d5-bbe6-f86bd94206fe" providerId="ADAL" clId="{ECE570C9-88CB-472C-8798-F266F4316BFF}" dt="2021-08-28T11:38:50.902" v="3770" actId="20577"/>
        <pc:sldMkLst>
          <pc:docMk/>
          <pc:sldMk cId="4054632159" sldId="616"/>
        </pc:sldMkLst>
        <pc:spChg chg="mod">
          <ac:chgData name="Nguyen Bui Trong Tin" userId="e8b171ad-d98b-49d5-bbe6-f86bd94206fe" providerId="ADAL" clId="{ECE570C9-88CB-472C-8798-F266F4316BFF}" dt="2021-08-28T11:38:50.902" v="3770" actId="20577"/>
          <ac:spMkLst>
            <pc:docMk/>
            <pc:sldMk cId="4054632159" sldId="616"/>
            <ac:spMk id="3" creationId="{139D5992-74CA-4E5E-831D-1F8F99FB57FF}"/>
          </ac:spMkLst>
        </pc:spChg>
        <pc:picChg chg="add del mod">
          <ac:chgData name="Nguyen Bui Trong Tin" userId="e8b171ad-d98b-49d5-bbe6-f86bd94206fe" providerId="ADAL" clId="{ECE570C9-88CB-472C-8798-F266F4316BFF}" dt="2021-08-27T15:04:57.689" v="177" actId="478"/>
          <ac:picMkLst>
            <pc:docMk/>
            <pc:sldMk cId="4054632159" sldId="616"/>
            <ac:picMk id="4" creationId="{880D0355-D767-4D4D-84A5-EAF47251DCD2}"/>
          </ac:picMkLst>
        </pc:picChg>
        <pc:picChg chg="add mod">
          <ac:chgData name="Nguyen Bui Trong Tin" userId="e8b171ad-d98b-49d5-bbe6-f86bd94206fe" providerId="ADAL" clId="{ECE570C9-88CB-472C-8798-F266F4316BFF}" dt="2021-08-27T15:05:03.333" v="182" actId="14100"/>
          <ac:picMkLst>
            <pc:docMk/>
            <pc:sldMk cId="4054632159" sldId="616"/>
            <ac:picMk id="6" creationId="{8D85CE0F-B2E8-4404-9341-E720A0279FEA}"/>
          </ac:picMkLst>
        </pc:picChg>
        <pc:picChg chg="add mod">
          <ac:chgData name="Nguyen Bui Trong Tin" userId="e8b171ad-d98b-49d5-bbe6-f86bd94206fe" providerId="ADAL" clId="{ECE570C9-88CB-472C-8798-F266F4316BFF}" dt="2021-08-27T15:05:33.370" v="188" actId="14100"/>
          <ac:picMkLst>
            <pc:docMk/>
            <pc:sldMk cId="4054632159" sldId="616"/>
            <ac:picMk id="8" creationId="{2F5133F6-62E1-4E93-882F-6DA728B7CAD3}"/>
          </ac:picMkLst>
        </pc:picChg>
      </pc:sldChg>
      <pc:sldChg chg="addSp delSp modSp mod modNotesTx">
        <pc:chgData name="Nguyen Bui Trong Tin" userId="e8b171ad-d98b-49d5-bbe6-f86bd94206fe" providerId="ADAL" clId="{ECE570C9-88CB-472C-8798-F266F4316BFF}" dt="2021-08-28T11:59:36.809" v="4003" actId="21"/>
        <pc:sldMkLst>
          <pc:docMk/>
          <pc:sldMk cId="587646358" sldId="617"/>
        </pc:sldMkLst>
        <pc:picChg chg="add mod">
          <ac:chgData name="Nguyen Bui Trong Tin" userId="e8b171ad-d98b-49d5-bbe6-f86bd94206fe" providerId="ADAL" clId="{ECE570C9-88CB-472C-8798-F266F4316BFF}" dt="2021-08-28T09:27:27.451" v="265" actId="1076"/>
          <ac:picMkLst>
            <pc:docMk/>
            <pc:sldMk cId="587646358" sldId="617"/>
            <ac:picMk id="4" creationId="{FC51221D-241C-48A8-BD77-2CFB80A35407}"/>
          </ac:picMkLst>
        </pc:picChg>
        <pc:picChg chg="add mod">
          <ac:chgData name="Nguyen Bui Trong Tin" userId="e8b171ad-d98b-49d5-bbe6-f86bd94206fe" providerId="ADAL" clId="{ECE570C9-88CB-472C-8798-F266F4316BFF}" dt="2021-08-28T09:27:37.624" v="269" actId="1076"/>
          <ac:picMkLst>
            <pc:docMk/>
            <pc:sldMk cId="587646358" sldId="617"/>
            <ac:picMk id="6" creationId="{0B7B8322-3C10-4336-85D9-3A9F58D2BA9F}"/>
          </ac:picMkLst>
        </pc:picChg>
        <pc:picChg chg="add mod">
          <ac:chgData name="Nguyen Bui Trong Tin" userId="e8b171ad-d98b-49d5-bbe6-f86bd94206fe" providerId="ADAL" clId="{ECE570C9-88CB-472C-8798-F266F4316BFF}" dt="2021-08-28T09:27:46.141" v="273" actId="1076"/>
          <ac:picMkLst>
            <pc:docMk/>
            <pc:sldMk cId="587646358" sldId="617"/>
            <ac:picMk id="8" creationId="{27DBF59A-E8AC-491D-B67B-161F5AA9B385}"/>
          </ac:picMkLst>
        </pc:picChg>
        <pc:picChg chg="add del mod">
          <ac:chgData name="Nguyen Bui Trong Tin" userId="e8b171ad-d98b-49d5-bbe6-f86bd94206fe" providerId="ADAL" clId="{ECE570C9-88CB-472C-8798-F266F4316BFF}" dt="2021-08-28T11:59:36.809" v="4003" actId="21"/>
          <ac:picMkLst>
            <pc:docMk/>
            <pc:sldMk cId="587646358" sldId="617"/>
            <ac:picMk id="9" creationId="{6A7B41C5-84F5-4699-85F3-446AB7E74B36}"/>
          </ac:picMkLst>
        </pc:picChg>
      </pc:sldChg>
      <pc:sldChg chg="addSp modSp mod ord">
        <pc:chgData name="Nguyen Bui Trong Tin" userId="e8b171ad-d98b-49d5-bbe6-f86bd94206fe" providerId="ADAL" clId="{ECE570C9-88CB-472C-8798-F266F4316BFF}" dt="2021-08-28T11:39:14.093" v="3772" actId="20577"/>
        <pc:sldMkLst>
          <pc:docMk/>
          <pc:sldMk cId="4028600498" sldId="618"/>
        </pc:sldMkLst>
        <pc:spChg chg="mod">
          <ac:chgData name="Nguyen Bui Trong Tin" userId="e8b171ad-d98b-49d5-bbe6-f86bd94206fe" providerId="ADAL" clId="{ECE570C9-88CB-472C-8798-F266F4316BFF}" dt="2021-08-28T11:39:14.093" v="3772" actId="20577"/>
          <ac:spMkLst>
            <pc:docMk/>
            <pc:sldMk cId="4028600498" sldId="618"/>
            <ac:spMk id="3" creationId="{139D5992-74CA-4E5E-831D-1F8F99FB57FF}"/>
          </ac:spMkLst>
        </pc:spChg>
        <pc:picChg chg="add mod">
          <ac:chgData name="Nguyen Bui Trong Tin" userId="e8b171ad-d98b-49d5-bbe6-f86bd94206fe" providerId="ADAL" clId="{ECE570C9-88CB-472C-8798-F266F4316BFF}" dt="2021-08-27T15:12:30.409" v="217" actId="1076"/>
          <ac:picMkLst>
            <pc:docMk/>
            <pc:sldMk cId="4028600498" sldId="618"/>
            <ac:picMk id="4" creationId="{81CDDCF2-33BB-4B3D-8CD3-B40F87CAED0D}"/>
          </ac:picMkLst>
        </pc:picChg>
      </pc:sldChg>
      <pc:sldChg chg="addSp delSp modSp mod modNotesTx">
        <pc:chgData name="Nguyen Bui Trong Tin" userId="e8b171ad-d98b-49d5-bbe6-f86bd94206fe" providerId="ADAL" clId="{ECE570C9-88CB-472C-8798-F266F4316BFF}" dt="2021-08-28T11:59:59.947" v="4009" actId="478"/>
        <pc:sldMkLst>
          <pc:docMk/>
          <pc:sldMk cId="3633845475" sldId="619"/>
        </pc:sldMkLst>
        <pc:picChg chg="add mod">
          <ac:chgData name="Nguyen Bui Trong Tin" userId="e8b171ad-d98b-49d5-bbe6-f86bd94206fe" providerId="ADAL" clId="{ECE570C9-88CB-472C-8798-F266F4316BFF}" dt="2021-08-28T09:27:55.226" v="277" actId="1076"/>
          <ac:picMkLst>
            <pc:docMk/>
            <pc:sldMk cId="3633845475" sldId="619"/>
            <ac:picMk id="4" creationId="{915FE3FA-1BBB-4422-A5CA-37D2971DE106}"/>
          </ac:picMkLst>
        </pc:picChg>
        <pc:picChg chg="add mod">
          <ac:chgData name="Nguyen Bui Trong Tin" userId="e8b171ad-d98b-49d5-bbe6-f86bd94206fe" providerId="ADAL" clId="{ECE570C9-88CB-472C-8798-F266F4316BFF}" dt="2021-08-28T09:28:02.550" v="281" actId="1076"/>
          <ac:picMkLst>
            <pc:docMk/>
            <pc:sldMk cId="3633845475" sldId="619"/>
            <ac:picMk id="6" creationId="{3D27BA61-E631-4BFA-81E3-9C0CF9CF8C61}"/>
          </ac:picMkLst>
        </pc:picChg>
        <pc:picChg chg="add del mod">
          <ac:chgData name="Nguyen Bui Trong Tin" userId="e8b171ad-d98b-49d5-bbe6-f86bd94206fe" providerId="ADAL" clId="{ECE570C9-88CB-472C-8798-F266F4316BFF}" dt="2021-08-28T11:59:59.947" v="4009" actId="478"/>
          <ac:picMkLst>
            <pc:docMk/>
            <pc:sldMk cId="3633845475" sldId="619"/>
            <ac:picMk id="7" creationId="{3B6E3866-91E8-419B-8195-EA8C85AC8333}"/>
          </ac:picMkLst>
        </pc:picChg>
      </pc:sldChg>
      <pc:sldChg chg="addSp delSp modSp mod modNotesTx">
        <pc:chgData name="Nguyen Bui Trong Tin" userId="e8b171ad-d98b-49d5-bbe6-f86bd94206fe" providerId="ADAL" clId="{ECE570C9-88CB-472C-8798-F266F4316BFF}" dt="2021-08-28T11:19:57.531" v="3216" actId="20577"/>
        <pc:sldMkLst>
          <pc:docMk/>
          <pc:sldMk cId="3615605813" sldId="636"/>
        </pc:sldMkLst>
        <pc:spChg chg="mod">
          <ac:chgData name="Nguyen Bui Trong Tin" userId="e8b171ad-d98b-49d5-bbe6-f86bd94206fe" providerId="ADAL" clId="{ECE570C9-88CB-472C-8798-F266F4316BFF}" dt="2021-08-28T11:19:57.531" v="3216" actId="20577"/>
          <ac:spMkLst>
            <pc:docMk/>
            <pc:sldMk cId="3615605813" sldId="636"/>
            <ac:spMk id="3" creationId="{139D5992-74CA-4E5E-831D-1F8F99FB57FF}"/>
          </ac:spMkLst>
        </pc:spChg>
        <pc:picChg chg="add del mod">
          <ac:chgData name="Nguyen Bui Trong Tin" userId="e8b171ad-d98b-49d5-bbe6-f86bd94206fe" providerId="ADAL" clId="{ECE570C9-88CB-472C-8798-F266F4316BFF}" dt="2021-08-27T14:27:39.580" v="9" actId="478"/>
          <ac:picMkLst>
            <pc:docMk/>
            <pc:sldMk cId="3615605813" sldId="636"/>
            <ac:picMk id="4" creationId="{1D7A3E0C-889E-40AB-B9B6-DB03EE8275BF}"/>
          </ac:picMkLst>
        </pc:picChg>
        <pc:picChg chg="add mod">
          <ac:chgData name="Nguyen Bui Trong Tin" userId="e8b171ad-d98b-49d5-bbe6-f86bd94206fe" providerId="ADAL" clId="{ECE570C9-88CB-472C-8798-F266F4316BFF}" dt="2021-08-27T14:27:49.778" v="14" actId="14100"/>
          <ac:picMkLst>
            <pc:docMk/>
            <pc:sldMk cId="3615605813" sldId="636"/>
            <ac:picMk id="6" creationId="{EC655981-5D14-4CC9-899A-BE440380F2C2}"/>
          </ac:picMkLst>
        </pc:picChg>
        <pc:picChg chg="del">
          <ac:chgData name="Nguyen Bui Trong Tin" userId="e8b171ad-d98b-49d5-bbe6-f86bd94206fe" providerId="ADAL" clId="{ECE570C9-88CB-472C-8798-F266F4316BFF}" dt="2021-08-27T14:27:12.574" v="0" actId="478"/>
          <ac:picMkLst>
            <pc:docMk/>
            <pc:sldMk cId="3615605813" sldId="636"/>
            <ac:picMk id="8" creationId="{498D59BA-185F-454D-BCFB-D856DDA1B5D0}"/>
          </ac:picMkLst>
        </pc:picChg>
      </pc:sldChg>
      <pc:sldChg chg="del">
        <pc:chgData name="Nguyen Bui Trong Tin" userId="e8b171ad-d98b-49d5-bbe6-f86bd94206fe" providerId="ADAL" clId="{ECE570C9-88CB-472C-8798-F266F4316BFF}" dt="2021-08-27T14:27:15.183" v="2" actId="47"/>
        <pc:sldMkLst>
          <pc:docMk/>
          <pc:sldMk cId="258022482" sldId="639"/>
        </pc:sldMkLst>
      </pc:sldChg>
      <pc:sldChg chg="modSp mod">
        <pc:chgData name="Nguyen Bui Trong Tin" userId="e8b171ad-d98b-49d5-bbe6-f86bd94206fe" providerId="ADAL" clId="{ECE570C9-88CB-472C-8798-F266F4316BFF}" dt="2021-08-28T11:20:56.900" v="3220" actId="20577"/>
        <pc:sldMkLst>
          <pc:docMk/>
          <pc:sldMk cId="3631740882" sldId="640"/>
        </pc:sldMkLst>
        <pc:spChg chg="mod">
          <ac:chgData name="Nguyen Bui Trong Tin" userId="e8b171ad-d98b-49d5-bbe6-f86bd94206fe" providerId="ADAL" clId="{ECE570C9-88CB-472C-8798-F266F4316BFF}" dt="2021-08-28T11:20:56.900" v="3220" actId="20577"/>
          <ac:spMkLst>
            <pc:docMk/>
            <pc:sldMk cId="3631740882" sldId="640"/>
            <ac:spMk id="3" creationId="{139D5992-74CA-4E5E-831D-1F8F99FB57FF}"/>
          </ac:spMkLst>
        </pc:spChg>
      </pc:sldChg>
      <pc:sldChg chg="modSp mod">
        <pc:chgData name="Nguyen Bui Trong Tin" userId="e8b171ad-d98b-49d5-bbe6-f86bd94206fe" providerId="ADAL" clId="{ECE570C9-88CB-472C-8798-F266F4316BFF}" dt="2021-08-28T11:21:40.008" v="3221" actId="20577"/>
        <pc:sldMkLst>
          <pc:docMk/>
          <pc:sldMk cId="1951226156" sldId="643"/>
        </pc:sldMkLst>
        <pc:spChg chg="mod">
          <ac:chgData name="Nguyen Bui Trong Tin" userId="e8b171ad-d98b-49d5-bbe6-f86bd94206fe" providerId="ADAL" clId="{ECE570C9-88CB-472C-8798-F266F4316BFF}" dt="2021-08-28T11:21:40.008" v="3221" actId="20577"/>
          <ac:spMkLst>
            <pc:docMk/>
            <pc:sldMk cId="1951226156" sldId="643"/>
            <ac:spMk id="3" creationId="{139D5992-74CA-4E5E-831D-1F8F99FB57FF}"/>
          </ac:spMkLst>
        </pc:spChg>
      </pc:sldChg>
      <pc:sldChg chg="modSp mod">
        <pc:chgData name="Nguyen Bui Trong Tin" userId="e8b171ad-d98b-49d5-bbe6-f86bd94206fe" providerId="ADAL" clId="{ECE570C9-88CB-472C-8798-F266F4316BFF}" dt="2021-08-28T11:21:53.250" v="3223" actId="20577"/>
        <pc:sldMkLst>
          <pc:docMk/>
          <pc:sldMk cId="1765598976" sldId="644"/>
        </pc:sldMkLst>
        <pc:spChg chg="mod">
          <ac:chgData name="Nguyen Bui Trong Tin" userId="e8b171ad-d98b-49d5-bbe6-f86bd94206fe" providerId="ADAL" clId="{ECE570C9-88CB-472C-8798-F266F4316BFF}" dt="2021-08-28T11:21:53.250" v="3223" actId="20577"/>
          <ac:spMkLst>
            <pc:docMk/>
            <pc:sldMk cId="1765598976" sldId="644"/>
            <ac:spMk id="3" creationId="{139D5992-74CA-4E5E-831D-1F8F99FB57FF}"/>
          </ac:spMkLst>
        </pc:spChg>
      </pc:sldChg>
      <pc:sldChg chg="modSp mod">
        <pc:chgData name="Nguyen Bui Trong Tin" userId="e8b171ad-d98b-49d5-bbe6-f86bd94206fe" providerId="ADAL" clId="{ECE570C9-88CB-472C-8798-F266F4316BFF}" dt="2021-08-28T11:22:05.094" v="3224" actId="20577"/>
        <pc:sldMkLst>
          <pc:docMk/>
          <pc:sldMk cId="36961031" sldId="647"/>
        </pc:sldMkLst>
        <pc:spChg chg="mod">
          <ac:chgData name="Nguyen Bui Trong Tin" userId="e8b171ad-d98b-49d5-bbe6-f86bd94206fe" providerId="ADAL" clId="{ECE570C9-88CB-472C-8798-F266F4316BFF}" dt="2021-08-28T11:22:05.094" v="3224" actId="20577"/>
          <ac:spMkLst>
            <pc:docMk/>
            <pc:sldMk cId="36961031" sldId="647"/>
            <ac:spMk id="3" creationId="{139D5992-74CA-4E5E-831D-1F8F99FB57FF}"/>
          </ac:spMkLst>
        </pc:spChg>
      </pc:sldChg>
      <pc:sldChg chg="modSp mod">
        <pc:chgData name="Nguyen Bui Trong Tin" userId="e8b171ad-d98b-49d5-bbe6-f86bd94206fe" providerId="ADAL" clId="{ECE570C9-88CB-472C-8798-F266F4316BFF}" dt="2021-08-28T11:22:14.864" v="3225" actId="20577"/>
        <pc:sldMkLst>
          <pc:docMk/>
          <pc:sldMk cId="1438697852" sldId="648"/>
        </pc:sldMkLst>
        <pc:spChg chg="mod">
          <ac:chgData name="Nguyen Bui Trong Tin" userId="e8b171ad-d98b-49d5-bbe6-f86bd94206fe" providerId="ADAL" clId="{ECE570C9-88CB-472C-8798-F266F4316BFF}" dt="2021-08-28T11:22:14.864" v="3225" actId="20577"/>
          <ac:spMkLst>
            <pc:docMk/>
            <pc:sldMk cId="1438697852" sldId="648"/>
            <ac:spMk id="3" creationId="{139D5992-74CA-4E5E-831D-1F8F99FB57FF}"/>
          </ac:spMkLst>
        </pc:spChg>
      </pc:sldChg>
      <pc:sldChg chg="modSp mod">
        <pc:chgData name="Nguyen Bui Trong Tin" userId="e8b171ad-d98b-49d5-bbe6-f86bd94206fe" providerId="ADAL" clId="{ECE570C9-88CB-472C-8798-F266F4316BFF}" dt="2021-08-28T11:22:34.365" v="3226" actId="20577"/>
        <pc:sldMkLst>
          <pc:docMk/>
          <pc:sldMk cId="3004794437" sldId="651"/>
        </pc:sldMkLst>
        <pc:spChg chg="mod">
          <ac:chgData name="Nguyen Bui Trong Tin" userId="e8b171ad-d98b-49d5-bbe6-f86bd94206fe" providerId="ADAL" clId="{ECE570C9-88CB-472C-8798-F266F4316BFF}" dt="2021-08-28T11:22:34.365" v="3226" actId="20577"/>
          <ac:spMkLst>
            <pc:docMk/>
            <pc:sldMk cId="3004794437" sldId="651"/>
            <ac:spMk id="3" creationId="{139D5992-74CA-4E5E-831D-1F8F99FB57FF}"/>
          </ac:spMkLst>
        </pc:spChg>
      </pc:sldChg>
      <pc:sldChg chg="modSp mod">
        <pc:chgData name="Nguyen Bui Trong Tin" userId="e8b171ad-d98b-49d5-bbe6-f86bd94206fe" providerId="ADAL" clId="{ECE570C9-88CB-472C-8798-F266F4316BFF}" dt="2021-08-28T11:22:50.566" v="3227" actId="20577"/>
        <pc:sldMkLst>
          <pc:docMk/>
          <pc:sldMk cId="927779654" sldId="652"/>
        </pc:sldMkLst>
        <pc:spChg chg="mod">
          <ac:chgData name="Nguyen Bui Trong Tin" userId="e8b171ad-d98b-49d5-bbe6-f86bd94206fe" providerId="ADAL" clId="{ECE570C9-88CB-472C-8798-F266F4316BFF}" dt="2021-08-28T11:22:50.566" v="3227" actId="20577"/>
          <ac:spMkLst>
            <pc:docMk/>
            <pc:sldMk cId="927779654" sldId="652"/>
            <ac:spMk id="3" creationId="{139D5992-74CA-4E5E-831D-1F8F99FB57FF}"/>
          </ac:spMkLst>
        </pc:spChg>
      </pc:sldChg>
      <pc:sldChg chg="modSp mod">
        <pc:chgData name="Nguyen Bui Trong Tin" userId="e8b171ad-d98b-49d5-bbe6-f86bd94206fe" providerId="ADAL" clId="{ECE570C9-88CB-472C-8798-F266F4316BFF}" dt="2021-08-28T11:23:00.864" v="3229" actId="20577"/>
        <pc:sldMkLst>
          <pc:docMk/>
          <pc:sldMk cId="525759928" sldId="653"/>
        </pc:sldMkLst>
        <pc:spChg chg="mod">
          <ac:chgData name="Nguyen Bui Trong Tin" userId="e8b171ad-d98b-49d5-bbe6-f86bd94206fe" providerId="ADAL" clId="{ECE570C9-88CB-472C-8798-F266F4316BFF}" dt="2021-08-28T11:23:00.864" v="3229" actId="20577"/>
          <ac:spMkLst>
            <pc:docMk/>
            <pc:sldMk cId="525759928" sldId="653"/>
            <ac:spMk id="3" creationId="{139D5992-74CA-4E5E-831D-1F8F99FB57FF}"/>
          </ac:spMkLst>
        </pc:spChg>
      </pc:sldChg>
      <pc:sldChg chg="addSp delSp modSp mod modNotesTx">
        <pc:chgData name="Nguyen Bui Trong Tin" userId="e8b171ad-d98b-49d5-bbe6-f86bd94206fe" providerId="ADAL" clId="{ECE570C9-88CB-472C-8798-F266F4316BFF}" dt="2021-08-28T11:23:18.923" v="3231" actId="20577"/>
        <pc:sldMkLst>
          <pc:docMk/>
          <pc:sldMk cId="553221285" sldId="655"/>
        </pc:sldMkLst>
        <pc:spChg chg="mod">
          <ac:chgData name="Nguyen Bui Trong Tin" userId="e8b171ad-d98b-49d5-bbe6-f86bd94206fe" providerId="ADAL" clId="{ECE570C9-88CB-472C-8798-F266F4316BFF}" dt="2021-08-28T11:23:18.923" v="3231" actId="20577"/>
          <ac:spMkLst>
            <pc:docMk/>
            <pc:sldMk cId="553221285" sldId="655"/>
            <ac:spMk id="3" creationId="{139D5992-74CA-4E5E-831D-1F8F99FB57FF}"/>
          </ac:spMkLst>
        </pc:spChg>
        <pc:picChg chg="add mod">
          <ac:chgData name="Nguyen Bui Trong Tin" userId="e8b171ad-d98b-49d5-bbe6-f86bd94206fe" providerId="ADAL" clId="{ECE570C9-88CB-472C-8798-F266F4316BFF}" dt="2021-08-27T14:31:31.446" v="29" actId="14100"/>
          <ac:picMkLst>
            <pc:docMk/>
            <pc:sldMk cId="553221285" sldId="655"/>
            <ac:picMk id="4" creationId="{F445713E-2DF5-4896-8924-F8F62FF074AA}"/>
          </ac:picMkLst>
        </pc:picChg>
        <pc:picChg chg="add del mod">
          <ac:chgData name="Nguyen Bui Trong Tin" userId="e8b171ad-d98b-49d5-bbe6-f86bd94206fe" providerId="ADAL" clId="{ECE570C9-88CB-472C-8798-F266F4316BFF}" dt="2021-08-27T14:32:05.451" v="35" actId="478"/>
          <ac:picMkLst>
            <pc:docMk/>
            <pc:sldMk cId="553221285" sldId="655"/>
            <ac:picMk id="6" creationId="{7607F81D-FB52-42C6-9014-B3BD95E05B1C}"/>
          </ac:picMkLst>
        </pc:picChg>
      </pc:sldChg>
      <pc:sldChg chg="addSp modSp mod modNotesTx">
        <pc:chgData name="Nguyen Bui Trong Tin" userId="e8b171ad-d98b-49d5-bbe6-f86bd94206fe" providerId="ADAL" clId="{ECE570C9-88CB-472C-8798-F266F4316BFF}" dt="2021-08-28T11:23:38.451" v="3232" actId="20577"/>
        <pc:sldMkLst>
          <pc:docMk/>
          <pc:sldMk cId="374776399" sldId="656"/>
        </pc:sldMkLst>
        <pc:spChg chg="mod">
          <ac:chgData name="Nguyen Bui Trong Tin" userId="e8b171ad-d98b-49d5-bbe6-f86bd94206fe" providerId="ADAL" clId="{ECE570C9-88CB-472C-8798-F266F4316BFF}" dt="2021-08-28T11:23:38.451" v="3232" actId="20577"/>
          <ac:spMkLst>
            <pc:docMk/>
            <pc:sldMk cId="374776399" sldId="656"/>
            <ac:spMk id="3" creationId="{139D5992-74CA-4E5E-831D-1F8F99FB57FF}"/>
          </ac:spMkLst>
        </pc:spChg>
        <pc:spChg chg="add mod">
          <ac:chgData name="Nguyen Bui Trong Tin" userId="e8b171ad-d98b-49d5-bbe6-f86bd94206fe" providerId="ADAL" clId="{ECE570C9-88CB-472C-8798-F266F4316BFF}" dt="2021-08-27T14:33:42.260" v="47" actId="113"/>
          <ac:spMkLst>
            <pc:docMk/>
            <pc:sldMk cId="374776399" sldId="656"/>
            <ac:spMk id="4" creationId="{789503AD-ECD0-4391-A7A7-BA3A15F2936A}"/>
          </ac:spMkLst>
        </pc:spChg>
      </pc:sldChg>
      <pc:sldChg chg="del">
        <pc:chgData name="Nguyen Bui Trong Tin" userId="e8b171ad-d98b-49d5-bbe6-f86bd94206fe" providerId="ADAL" clId="{ECE570C9-88CB-472C-8798-F266F4316BFF}" dt="2021-08-27T14:34:35.997" v="49" actId="47"/>
        <pc:sldMkLst>
          <pc:docMk/>
          <pc:sldMk cId="3847122041" sldId="657"/>
        </pc:sldMkLst>
      </pc:sldChg>
      <pc:sldChg chg="del">
        <pc:chgData name="Nguyen Bui Trong Tin" userId="e8b171ad-d98b-49d5-bbe6-f86bd94206fe" providerId="ADAL" clId="{ECE570C9-88CB-472C-8798-F266F4316BFF}" dt="2021-08-27T14:34:35.997" v="49" actId="47"/>
        <pc:sldMkLst>
          <pc:docMk/>
          <pc:sldMk cId="2169176405" sldId="658"/>
        </pc:sldMkLst>
      </pc:sldChg>
      <pc:sldChg chg="addSp modSp mod modNotesTx">
        <pc:chgData name="Nguyen Bui Trong Tin" userId="e8b171ad-d98b-49d5-bbe6-f86bd94206fe" providerId="ADAL" clId="{ECE570C9-88CB-472C-8798-F266F4316BFF}" dt="2021-08-28T11:23:54.941" v="3233" actId="20577"/>
        <pc:sldMkLst>
          <pc:docMk/>
          <pc:sldMk cId="4001107662" sldId="659"/>
        </pc:sldMkLst>
        <pc:spChg chg="mod">
          <ac:chgData name="Nguyen Bui Trong Tin" userId="e8b171ad-d98b-49d5-bbe6-f86bd94206fe" providerId="ADAL" clId="{ECE570C9-88CB-472C-8798-F266F4316BFF}" dt="2021-08-28T11:23:54.941" v="3233" actId="20577"/>
          <ac:spMkLst>
            <pc:docMk/>
            <pc:sldMk cId="4001107662" sldId="659"/>
            <ac:spMk id="3" creationId="{139D5992-74CA-4E5E-831D-1F8F99FB57FF}"/>
          </ac:spMkLst>
        </pc:spChg>
        <pc:spChg chg="add mod">
          <ac:chgData name="Nguyen Bui Trong Tin" userId="e8b171ad-d98b-49d5-bbe6-f86bd94206fe" providerId="ADAL" clId="{ECE570C9-88CB-472C-8798-F266F4316BFF}" dt="2021-08-27T14:37:16.643" v="54" actId="113"/>
          <ac:spMkLst>
            <pc:docMk/>
            <pc:sldMk cId="4001107662" sldId="659"/>
            <ac:spMk id="4" creationId="{389532DA-7C7B-4741-B2CE-67DF0EFE33FC}"/>
          </ac:spMkLst>
        </pc:spChg>
      </pc:sldChg>
      <pc:sldChg chg="del">
        <pc:chgData name="Nguyen Bui Trong Tin" userId="e8b171ad-d98b-49d5-bbe6-f86bd94206fe" providerId="ADAL" clId="{ECE570C9-88CB-472C-8798-F266F4316BFF}" dt="2021-08-27T14:37:33.304" v="56" actId="47"/>
        <pc:sldMkLst>
          <pc:docMk/>
          <pc:sldMk cId="159625688" sldId="660"/>
        </pc:sldMkLst>
      </pc:sldChg>
      <pc:sldChg chg="del">
        <pc:chgData name="Nguyen Bui Trong Tin" userId="e8b171ad-d98b-49d5-bbe6-f86bd94206fe" providerId="ADAL" clId="{ECE570C9-88CB-472C-8798-F266F4316BFF}" dt="2021-08-27T14:37:33.304" v="56" actId="47"/>
        <pc:sldMkLst>
          <pc:docMk/>
          <pc:sldMk cId="2925837329" sldId="661"/>
        </pc:sldMkLst>
      </pc:sldChg>
      <pc:sldChg chg="del">
        <pc:chgData name="Nguyen Bui Trong Tin" userId="e8b171ad-d98b-49d5-bbe6-f86bd94206fe" providerId="ADAL" clId="{ECE570C9-88CB-472C-8798-F266F4316BFF}" dt="2021-08-27T14:37:33.304" v="56" actId="47"/>
        <pc:sldMkLst>
          <pc:docMk/>
          <pc:sldMk cId="1973530640" sldId="662"/>
        </pc:sldMkLst>
      </pc:sldChg>
      <pc:sldChg chg="addSp delSp modSp mod">
        <pc:chgData name="Nguyen Bui Trong Tin" userId="e8b171ad-d98b-49d5-bbe6-f86bd94206fe" providerId="ADAL" clId="{ECE570C9-88CB-472C-8798-F266F4316BFF}" dt="2021-08-28T11:24:05.042" v="3248" actId="20577"/>
        <pc:sldMkLst>
          <pc:docMk/>
          <pc:sldMk cId="3110595720" sldId="663"/>
        </pc:sldMkLst>
        <pc:spChg chg="mod">
          <ac:chgData name="Nguyen Bui Trong Tin" userId="e8b171ad-d98b-49d5-bbe6-f86bd94206fe" providerId="ADAL" clId="{ECE570C9-88CB-472C-8798-F266F4316BFF}" dt="2021-08-28T11:24:05.042" v="3248" actId="20577"/>
          <ac:spMkLst>
            <pc:docMk/>
            <pc:sldMk cId="3110595720" sldId="663"/>
            <ac:spMk id="3" creationId="{139D5992-74CA-4E5E-831D-1F8F99FB57FF}"/>
          </ac:spMkLst>
        </pc:spChg>
        <pc:spChg chg="add del">
          <ac:chgData name="Nguyen Bui Trong Tin" userId="e8b171ad-d98b-49d5-bbe6-f86bd94206fe" providerId="ADAL" clId="{ECE570C9-88CB-472C-8798-F266F4316BFF}" dt="2021-08-27T14:38:13.319" v="58" actId="478"/>
          <ac:spMkLst>
            <pc:docMk/>
            <pc:sldMk cId="3110595720" sldId="663"/>
            <ac:spMk id="4" creationId="{7F2BE9EC-24EC-4089-BB35-CA2C3374C05C}"/>
          </ac:spMkLst>
        </pc:spChg>
        <pc:spChg chg="add del">
          <ac:chgData name="Nguyen Bui Trong Tin" userId="e8b171ad-d98b-49d5-bbe6-f86bd94206fe" providerId="ADAL" clId="{ECE570C9-88CB-472C-8798-F266F4316BFF}" dt="2021-08-27T14:38:15.049" v="60" actId="22"/>
          <ac:spMkLst>
            <pc:docMk/>
            <pc:sldMk cId="3110595720" sldId="663"/>
            <ac:spMk id="6" creationId="{04C6C111-C579-4D26-9291-3679A698A490}"/>
          </ac:spMkLst>
        </pc:spChg>
        <pc:picChg chg="add mod">
          <ac:chgData name="Nguyen Bui Trong Tin" userId="e8b171ad-d98b-49d5-bbe6-f86bd94206fe" providerId="ADAL" clId="{ECE570C9-88CB-472C-8798-F266F4316BFF}" dt="2021-08-27T14:38:28.980" v="66" actId="14100"/>
          <ac:picMkLst>
            <pc:docMk/>
            <pc:sldMk cId="3110595720" sldId="663"/>
            <ac:picMk id="8" creationId="{F49CF9D3-4D3F-431D-A366-784A82D6FF42}"/>
          </ac:picMkLst>
        </pc:picChg>
      </pc:sldChg>
      <pc:sldChg chg="addSp delSp modSp mod setBg">
        <pc:chgData name="Nguyen Bui Trong Tin" userId="e8b171ad-d98b-49d5-bbe6-f86bd94206fe" providerId="ADAL" clId="{ECE570C9-88CB-472C-8798-F266F4316BFF}" dt="2021-08-28T11:24:49.086" v="3263"/>
        <pc:sldMkLst>
          <pc:docMk/>
          <pc:sldMk cId="3535443283" sldId="664"/>
        </pc:sldMkLst>
        <pc:spChg chg="mod">
          <ac:chgData name="Nguyen Bui Trong Tin" userId="e8b171ad-d98b-49d5-bbe6-f86bd94206fe" providerId="ADAL" clId="{ECE570C9-88CB-472C-8798-F266F4316BFF}" dt="2021-08-28T11:24:42.874" v="3262" actId="20577"/>
          <ac:spMkLst>
            <pc:docMk/>
            <pc:sldMk cId="3535443283" sldId="664"/>
            <ac:spMk id="3" creationId="{139D5992-74CA-4E5E-831D-1F8F99FB57FF}"/>
          </ac:spMkLst>
        </pc:spChg>
        <pc:picChg chg="add mod">
          <ac:chgData name="Nguyen Bui Trong Tin" userId="e8b171ad-d98b-49d5-bbe6-f86bd94206fe" providerId="ADAL" clId="{ECE570C9-88CB-472C-8798-F266F4316BFF}" dt="2021-08-27T14:39:07.964" v="70" actId="1076"/>
          <ac:picMkLst>
            <pc:docMk/>
            <pc:sldMk cId="3535443283" sldId="664"/>
            <ac:picMk id="4" creationId="{D426841A-B4AD-493B-A965-3365F6A90F2F}"/>
          </ac:picMkLst>
        </pc:picChg>
        <pc:picChg chg="add del mod">
          <ac:chgData name="Nguyen Bui Trong Tin" userId="e8b171ad-d98b-49d5-bbe6-f86bd94206fe" providerId="ADAL" clId="{ECE570C9-88CB-472C-8798-F266F4316BFF}" dt="2021-08-27T14:40:54.592" v="76" actId="478"/>
          <ac:picMkLst>
            <pc:docMk/>
            <pc:sldMk cId="3535443283" sldId="664"/>
            <ac:picMk id="6" creationId="{9E833F94-535D-46D8-BCA9-3DEE6F95A49D}"/>
          </ac:picMkLst>
        </pc:picChg>
        <pc:picChg chg="add mod">
          <ac:chgData name="Nguyen Bui Trong Tin" userId="e8b171ad-d98b-49d5-bbe6-f86bd94206fe" providerId="ADAL" clId="{ECE570C9-88CB-472C-8798-F266F4316BFF}" dt="2021-08-27T14:41:00.532" v="80" actId="1076"/>
          <ac:picMkLst>
            <pc:docMk/>
            <pc:sldMk cId="3535443283" sldId="664"/>
            <ac:picMk id="8" creationId="{DE479B5B-D5AC-4E29-93AC-7401C80A252B}"/>
          </ac:picMkLst>
        </pc:picChg>
      </pc:sldChg>
      <pc:sldChg chg="addSp delSp modSp mod">
        <pc:chgData name="Nguyen Bui Trong Tin" userId="e8b171ad-d98b-49d5-bbe6-f86bd94206fe" providerId="ADAL" clId="{ECE570C9-88CB-472C-8798-F266F4316BFF}" dt="2021-08-28T11:26:03.926" v="3268" actId="1076"/>
        <pc:sldMkLst>
          <pc:docMk/>
          <pc:sldMk cId="3447610841" sldId="665"/>
        </pc:sldMkLst>
        <pc:picChg chg="add del mod">
          <ac:chgData name="Nguyen Bui Trong Tin" userId="e8b171ad-d98b-49d5-bbe6-f86bd94206fe" providerId="ADAL" clId="{ECE570C9-88CB-472C-8798-F266F4316BFF}" dt="2021-08-27T14:41:13.396" v="85" actId="478"/>
          <ac:picMkLst>
            <pc:docMk/>
            <pc:sldMk cId="3447610841" sldId="665"/>
            <ac:picMk id="4" creationId="{719A151C-0CEB-4675-8E6E-A350391DCAB3}"/>
          </ac:picMkLst>
        </pc:picChg>
        <pc:picChg chg="add mod">
          <ac:chgData name="Nguyen Bui Trong Tin" userId="e8b171ad-d98b-49d5-bbe6-f86bd94206fe" providerId="ADAL" clId="{ECE570C9-88CB-472C-8798-F266F4316BFF}" dt="2021-08-28T11:26:03.926" v="3268" actId="1076"/>
          <ac:picMkLst>
            <pc:docMk/>
            <pc:sldMk cId="3447610841" sldId="665"/>
            <ac:picMk id="4" creationId="{C9C5A41B-EA10-4AD0-A0A4-F74A19BDD3D8}"/>
          </ac:picMkLst>
        </pc:picChg>
        <pc:picChg chg="add mod">
          <ac:chgData name="Nguyen Bui Trong Tin" userId="e8b171ad-d98b-49d5-bbe6-f86bd94206fe" providerId="ADAL" clId="{ECE570C9-88CB-472C-8798-F266F4316BFF}" dt="2021-08-27T14:41:17.909" v="89" actId="1076"/>
          <ac:picMkLst>
            <pc:docMk/>
            <pc:sldMk cId="3447610841" sldId="665"/>
            <ac:picMk id="6" creationId="{E3059E37-B749-4A88-8054-14ABAD3245EC}"/>
          </ac:picMkLst>
        </pc:picChg>
      </pc:sldChg>
      <pc:sldChg chg="del">
        <pc:chgData name="Nguyen Bui Trong Tin" userId="e8b171ad-d98b-49d5-bbe6-f86bd94206fe" providerId="ADAL" clId="{ECE570C9-88CB-472C-8798-F266F4316BFF}" dt="2021-08-27T14:41:39.197" v="90" actId="47"/>
        <pc:sldMkLst>
          <pc:docMk/>
          <pc:sldMk cId="3352259512" sldId="666"/>
        </pc:sldMkLst>
      </pc:sldChg>
      <pc:sldChg chg="addSp modSp mod modNotesTx">
        <pc:chgData name="Nguyen Bui Trong Tin" userId="e8b171ad-d98b-49d5-bbe6-f86bd94206fe" providerId="ADAL" clId="{ECE570C9-88CB-472C-8798-F266F4316BFF}" dt="2021-08-28T11:26:18.136" v="3269" actId="20577"/>
        <pc:sldMkLst>
          <pc:docMk/>
          <pc:sldMk cId="1971668918" sldId="667"/>
        </pc:sldMkLst>
        <pc:spChg chg="mod">
          <ac:chgData name="Nguyen Bui Trong Tin" userId="e8b171ad-d98b-49d5-bbe6-f86bd94206fe" providerId="ADAL" clId="{ECE570C9-88CB-472C-8798-F266F4316BFF}" dt="2021-08-28T11:26:18.136" v="3269" actId="20577"/>
          <ac:spMkLst>
            <pc:docMk/>
            <pc:sldMk cId="1971668918" sldId="667"/>
            <ac:spMk id="3" creationId="{139D5992-74CA-4E5E-831D-1F8F99FB57FF}"/>
          </ac:spMkLst>
        </pc:spChg>
        <pc:spChg chg="add mod">
          <ac:chgData name="Nguyen Bui Trong Tin" userId="e8b171ad-d98b-49d5-bbe6-f86bd94206fe" providerId="ADAL" clId="{ECE570C9-88CB-472C-8798-F266F4316BFF}" dt="2021-08-27T14:44:14.092" v="95" actId="14100"/>
          <ac:spMkLst>
            <pc:docMk/>
            <pc:sldMk cId="1971668918" sldId="667"/>
            <ac:spMk id="4" creationId="{A9DD4021-8E50-4756-AF95-8610390724AF}"/>
          </ac:spMkLst>
        </pc:spChg>
      </pc:sldChg>
      <pc:sldChg chg="addSp modSp mod modNotesTx">
        <pc:chgData name="Nguyen Bui Trong Tin" userId="e8b171ad-d98b-49d5-bbe6-f86bd94206fe" providerId="ADAL" clId="{ECE570C9-88CB-472C-8798-F266F4316BFF}" dt="2021-08-28T11:26:24.495" v="3270" actId="20577"/>
        <pc:sldMkLst>
          <pc:docMk/>
          <pc:sldMk cId="1207512432" sldId="668"/>
        </pc:sldMkLst>
        <pc:spChg chg="mod">
          <ac:chgData name="Nguyen Bui Trong Tin" userId="e8b171ad-d98b-49d5-bbe6-f86bd94206fe" providerId="ADAL" clId="{ECE570C9-88CB-472C-8798-F266F4316BFF}" dt="2021-08-28T11:26:24.495" v="3270" actId="20577"/>
          <ac:spMkLst>
            <pc:docMk/>
            <pc:sldMk cId="1207512432" sldId="668"/>
            <ac:spMk id="3" creationId="{139D5992-74CA-4E5E-831D-1F8F99FB57FF}"/>
          </ac:spMkLst>
        </pc:spChg>
        <pc:spChg chg="add mod">
          <ac:chgData name="Nguyen Bui Trong Tin" userId="e8b171ad-d98b-49d5-bbe6-f86bd94206fe" providerId="ADAL" clId="{ECE570C9-88CB-472C-8798-F266F4316BFF}" dt="2021-08-27T14:45:15.440" v="101" actId="14100"/>
          <ac:spMkLst>
            <pc:docMk/>
            <pc:sldMk cId="1207512432" sldId="668"/>
            <ac:spMk id="4" creationId="{71987A04-C29F-4E5E-A705-8443730F0ADB}"/>
          </ac:spMkLst>
        </pc:spChg>
      </pc:sldChg>
      <pc:sldChg chg="del">
        <pc:chgData name="Nguyen Bui Trong Tin" userId="e8b171ad-d98b-49d5-bbe6-f86bd94206fe" providerId="ADAL" clId="{ECE570C9-88CB-472C-8798-F266F4316BFF}" dt="2021-08-27T14:45:47.175" v="103" actId="47"/>
        <pc:sldMkLst>
          <pc:docMk/>
          <pc:sldMk cId="2099527074" sldId="669"/>
        </pc:sldMkLst>
      </pc:sldChg>
      <pc:sldChg chg="del">
        <pc:chgData name="Nguyen Bui Trong Tin" userId="e8b171ad-d98b-49d5-bbe6-f86bd94206fe" providerId="ADAL" clId="{ECE570C9-88CB-472C-8798-F266F4316BFF}" dt="2021-08-27T14:45:47.175" v="103" actId="47"/>
        <pc:sldMkLst>
          <pc:docMk/>
          <pc:sldMk cId="1702362067" sldId="670"/>
        </pc:sldMkLst>
      </pc:sldChg>
      <pc:sldChg chg="addSp delSp modSp mod setBg">
        <pc:chgData name="Nguyen Bui Trong Tin" userId="e8b171ad-d98b-49d5-bbe6-f86bd94206fe" providerId="ADAL" clId="{ECE570C9-88CB-472C-8798-F266F4316BFF}" dt="2021-08-28T11:30:07.318" v="3390"/>
        <pc:sldMkLst>
          <pc:docMk/>
          <pc:sldMk cId="812472363" sldId="671"/>
        </pc:sldMkLst>
        <pc:spChg chg="mod">
          <ac:chgData name="Nguyen Bui Trong Tin" userId="e8b171ad-d98b-49d5-bbe6-f86bd94206fe" providerId="ADAL" clId="{ECE570C9-88CB-472C-8798-F266F4316BFF}" dt="2021-08-28T11:30:02.701" v="3389" actId="20577"/>
          <ac:spMkLst>
            <pc:docMk/>
            <pc:sldMk cId="812472363" sldId="671"/>
            <ac:spMk id="3" creationId="{139D5992-74CA-4E5E-831D-1F8F99FB57FF}"/>
          </ac:spMkLst>
        </pc:spChg>
        <pc:spChg chg="add del">
          <ac:chgData name="Nguyen Bui Trong Tin" userId="e8b171ad-d98b-49d5-bbe6-f86bd94206fe" providerId="ADAL" clId="{ECE570C9-88CB-472C-8798-F266F4316BFF}" dt="2021-08-27T14:46:27.369" v="105" actId="478"/>
          <ac:spMkLst>
            <pc:docMk/>
            <pc:sldMk cId="812472363" sldId="671"/>
            <ac:spMk id="4" creationId="{6E2D7251-727A-4D2D-B46B-2429E4D4E293}"/>
          </ac:spMkLst>
        </pc:spChg>
        <pc:picChg chg="add mod">
          <ac:chgData name="Nguyen Bui Trong Tin" userId="e8b171ad-d98b-49d5-bbe6-f86bd94206fe" providerId="ADAL" clId="{ECE570C9-88CB-472C-8798-F266F4316BFF}" dt="2021-08-27T14:46:36.208" v="111" actId="14100"/>
          <ac:picMkLst>
            <pc:docMk/>
            <pc:sldMk cId="812472363" sldId="671"/>
            <ac:picMk id="6" creationId="{E60480C3-459B-4D28-848E-ABA8E1F5613A}"/>
          </ac:picMkLst>
        </pc:picChg>
        <pc:picChg chg="add del mod">
          <ac:chgData name="Nguyen Bui Trong Tin" userId="e8b171ad-d98b-49d5-bbe6-f86bd94206fe" providerId="ADAL" clId="{ECE570C9-88CB-472C-8798-F266F4316BFF}" dt="2021-08-27T14:47:01.620" v="116" actId="478"/>
          <ac:picMkLst>
            <pc:docMk/>
            <pc:sldMk cId="812472363" sldId="671"/>
            <ac:picMk id="8" creationId="{87B65210-1481-461D-B004-F69561D8E113}"/>
          </ac:picMkLst>
        </pc:picChg>
        <pc:picChg chg="add mod">
          <ac:chgData name="Nguyen Bui Trong Tin" userId="e8b171ad-d98b-49d5-bbe6-f86bd94206fe" providerId="ADAL" clId="{ECE570C9-88CB-472C-8798-F266F4316BFF}" dt="2021-08-27T14:47:05.312" v="120" actId="1076"/>
          <ac:picMkLst>
            <pc:docMk/>
            <pc:sldMk cId="812472363" sldId="671"/>
            <ac:picMk id="10" creationId="{80A4FE0A-E8E4-4B77-A683-E1FF9826361F}"/>
          </ac:picMkLst>
        </pc:picChg>
      </pc:sldChg>
      <pc:sldChg chg="del">
        <pc:chgData name="Nguyen Bui Trong Tin" userId="e8b171ad-d98b-49d5-bbe6-f86bd94206fe" providerId="ADAL" clId="{ECE570C9-88CB-472C-8798-F266F4316BFF}" dt="2021-08-27T14:47:37.245" v="121" actId="47"/>
        <pc:sldMkLst>
          <pc:docMk/>
          <pc:sldMk cId="1787638788" sldId="672"/>
        </pc:sldMkLst>
      </pc:sldChg>
      <pc:sldChg chg="del">
        <pc:chgData name="Nguyen Bui Trong Tin" userId="e8b171ad-d98b-49d5-bbe6-f86bd94206fe" providerId="ADAL" clId="{ECE570C9-88CB-472C-8798-F266F4316BFF}" dt="2021-08-27T14:47:40" v="123" actId="47"/>
        <pc:sldMkLst>
          <pc:docMk/>
          <pc:sldMk cId="713526677" sldId="673"/>
        </pc:sldMkLst>
      </pc:sldChg>
      <pc:sldChg chg="del">
        <pc:chgData name="Nguyen Bui Trong Tin" userId="e8b171ad-d98b-49d5-bbe6-f86bd94206fe" providerId="ADAL" clId="{ECE570C9-88CB-472C-8798-F266F4316BFF}" dt="2021-08-27T14:47:38.747" v="122" actId="47"/>
        <pc:sldMkLst>
          <pc:docMk/>
          <pc:sldMk cId="4150243451" sldId="674"/>
        </pc:sldMkLst>
      </pc:sldChg>
      <pc:sldChg chg="addSp modSp mod modNotesTx">
        <pc:chgData name="Nguyen Bui Trong Tin" userId="e8b171ad-d98b-49d5-bbe6-f86bd94206fe" providerId="ADAL" clId="{ECE570C9-88CB-472C-8798-F266F4316BFF}" dt="2021-08-28T11:30:20.197" v="3392" actId="20577"/>
        <pc:sldMkLst>
          <pc:docMk/>
          <pc:sldMk cId="3567844712" sldId="675"/>
        </pc:sldMkLst>
        <pc:spChg chg="mod">
          <ac:chgData name="Nguyen Bui Trong Tin" userId="e8b171ad-d98b-49d5-bbe6-f86bd94206fe" providerId="ADAL" clId="{ECE570C9-88CB-472C-8798-F266F4316BFF}" dt="2021-08-28T11:30:20.197" v="3392" actId="20577"/>
          <ac:spMkLst>
            <pc:docMk/>
            <pc:sldMk cId="3567844712" sldId="675"/>
            <ac:spMk id="3" creationId="{139D5992-74CA-4E5E-831D-1F8F99FB57FF}"/>
          </ac:spMkLst>
        </pc:spChg>
        <pc:spChg chg="add mod">
          <ac:chgData name="Nguyen Bui Trong Tin" userId="e8b171ad-d98b-49d5-bbe6-f86bd94206fe" providerId="ADAL" clId="{ECE570C9-88CB-472C-8798-F266F4316BFF}" dt="2021-08-27T14:48:25.036" v="130" actId="207"/>
          <ac:spMkLst>
            <pc:docMk/>
            <pc:sldMk cId="3567844712" sldId="675"/>
            <ac:spMk id="4" creationId="{E74D6D88-5779-48C7-8AD3-512C9AFB62C8}"/>
          </ac:spMkLst>
        </pc:spChg>
      </pc:sldChg>
      <pc:sldChg chg="del">
        <pc:chgData name="Nguyen Bui Trong Tin" userId="e8b171ad-d98b-49d5-bbe6-f86bd94206fe" providerId="ADAL" clId="{ECE570C9-88CB-472C-8798-F266F4316BFF}" dt="2021-08-27T14:49:06.394" v="132" actId="47"/>
        <pc:sldMkLst>
          <pc:docMk/>
          <pc:sldMk cId="2650426248" sldId="676"/>
        </pc:sldMkLst>
      </pc:sldChg>
      <pc:sldChg chg="del">
        <pc:chgData name="Nguyen Bui Trong Tin" userId="e8b171ad-d98b-49d5-bbe6-f86bd94206fe" providerId="ADAL" clId="{ECE570C9-88CB-472C-8798-F266F4316BFF}" dt="2021-08-27T14:49:06.394" v="132" actId="47"/>
        <pc:sldMkLst>
          <pc:docMk/>
          <pc:sldMk cId="2354552275" sldId="677"/>
        </pc:sldMkLst>
      </pc:sldChg>
      <pc:sldChg chg="del">
        <pc:chgData name="Nguyen Bui Trong Tin" userId="e8b171ad-d98b-49d5-bbe6-f86bd94206fe" providerId="ADAL" clId="{ECE570C9-88CB-472C-8798-F266F4316BFF}" dt="2021-08-27T14:49:06.394" v="132" actId="47"/>
        <pc:sldMkLst>
          <pc:docMk/>
          <pc:sldMk cId="2353237090" sldId="678"/>
        </pc:sldMkLst>
      </pc:sldChg>
      <pc:sldChg chg="addSp delSp modSp mod">
        <pc:chgData name="Nguyen Bui Trong Tin" userId="e8b171ad-d98b-49d5-bbe6-f86bd94206fe" providerId="ADAL" clId="{ECE570C9-88CB-472C-8798-F266F4316BFF}" dt="2021-08-27T14:50:14.251" v="140" actId="1076"/>
        <pc:sldMkLst>
          <pc:docMk/>
          <pc:sldMk cId="2232240502" sldId="679"/>
        </pc:sldMkLst>
        <pc:picChg chg="add mod">
          <ac:chgData name="Nguyen Bui Trong Tin" userId="e8b171ad-d98b-49d5-bbe6-f86bd94206fe" providerId="ADAL" clId="{ECE570C9-88CB-472C-8798-F266F4316BFF}" dt="2021-08-27T14:49:37.693" v="134" actId="1076"/>
          <ac:picMkLst>
            <pc:docMk/>
            <pc:sldMk cId="2232240502" sldId="679"/>
            <ac:picMk id="4" creationId="{72AC1537-D73B-4C48-93C1-947FE8A569CF}"/>
          </ac:picMkLst>
        </pc:picChg>
        <pc:picChg chg="add del mod">
          <ac:chgData name="Nguyen Bui Trong Tin" userId="e8b171ad-d98b-49d5-bbe6-f86bd94206fe" providerId="ADAL" clId="{ECE570C9-88CB-472C-8798-F266F4316BFF}" dt="2021-08-27T14:50:09.944" v="138" actId="478"/>
          <ac:picMkLst>
            <pc:docMk/>
            <pc:sldMk cId="2232240502" sldId="679"/>
            <ac:picMk id="6" creationId="{742E7F46-4B52-4B0F-B1F9-78E5CC3CBA46}"/>
          </ac:picMkLst>
        </pc:picChg>
        <pc:picChg chg="add mod">
          <ac:chgData name="Nguyen Bui Trong Tin" userId="e8b171ad-d98b-49d5-bbe6-f86bd94206fe" providerId="ADAL" clId="{ECE570C9-88CB-472C-8798-F266F4316BFF}" dt="2021-08-27T14:50:14.251" v="140" actId="1076"/>
          <ac:picMkLst>
            <pc:docMk/>
            <pc:sldMk cId="2232240502" sldId="679"/>
            <ac:picMk id="8" creationId="{03591F33-245A-4500-9105-E9BDB93A6A3A}"/>
          </ac:picMkLst>
        </pc:picChg>
      </pc:sldChg>
      <pc:sldChg chg="del">
        <pc:chgData name="Nguyen Bui Trong Tin" userId="e8b171ad-d98b-49d5-bbe6-f86bd94206fe" providerId="ADAL" clId="{ECE570C9-88CB-472C-8798-F266F4316BFF}" dt="2021-08-27T14:50:32.447" v="141" actId="47"/>
        <pc:sldMkLst>
          <pc:docMk/>
          <pc:sldMk cId="3035522457" sldId="680"/>
        </pc:sldMkLst>
      </pc:sldChg>
      <pc:sldChg chg="del">
        <pc:chgData name="Nguyen Bui Trong Tin" userId="e8b171ad-d98b-49d5-bbe6-f86bd94206fe" providerId="ADAL" clId="{ECE570C9-88CB-472C-8798-F266F4316BFF}" dt="2021-08-27T14:50:33.133" v="142" actId="47"/>
        <pc:sldMkLst>
          <pc:docMk/>
          <pc:sldMk cId="3151575318" sldId="681"/>
        </pc:sldMkLst>
      </pc:sldChg>
      <pc:sldChg chg="del">
        <pc:chgData name="Nguyen Bui Trong Tin" userId="e8b171ad-d98b-49d5-bbe6-f86bd94206fe" providerId="ADAL" clId="{ECE570C9-88CB-472C-8798-F266F4316BFF}" dt="2021-08-27T14:50:34.117" v="143" actId="47"/>
        <pc:sldMkLst>
          <pc:docMk/>
          <pc:sldMk cId="2380334165" sldId="682"/>
        </pc:sldMkLst>
      </pc:sldChg>
      <pc:sldChg chg="addSp modSp mod">
        <pc:chgData name="Nguyen Bui Trong Tin" userId="e8b171ad-d98b-49d5-bbe6-f86bd94206fe" providerId="ADAL" clId="{ECE570C9-88CB-472C-8798-F266F4316BFF}" dt="2021-08-28T11:31:47.744" v="3414" actId="20577"/>
        <pc:sldMkLst>
          <pc:docMk/>
          <pc:sldMk cId="4288850824" sldId="683"/>
        </pc:sldMkLst>
        <pc:spChg chg="mod">
          <ac:chgData name="Nguyen Bui Trong Tin" userId="e8b171ad-d98b-49d5-bbe6-f86bd94206fe" providerId="ADAL" clId="{ECE570C9-88CB-472C-8798-F266F4316BFF}" dt="2021-08-28T11:31:47.744" v="3414" actId="20577"/>
          <ac:spMkLst>
            <pc:docMk/>
            <pc:sldMk cId="4288850824" sldId="683"/>
            <ac:spMk id="3" creationId="{139D5992-74CA-4E5E-831D-1F8F99FB57FF}"/>
          </ac:spMkLst>
        </pc:spChg>
        <pc:picChg chg="add mod">
          <ac:chgData name="Nguyen Bui Trong Tin" userId="e8b171ad-d98b-49d5-bbe6-f86bd94206fe" providerId="ADAL" clId="{ECE570C9-88CB-472C-8798-F266F4316BFF}" dt="2021-08-27T14:59:11.690" v="147" actId="1076"/>
          <ac:picMkLst>
            <pc:docMk/>
            <pc:sldMk cId="4288850824" sldId="683"/>
            <ac:picMk id="4" creationId="{209496C8-44D9-49FD-80C8-53B0C6607C1D}"/>
          </ac:picMkLst>
        </pc:picChg>
      </pc:sldChg>
      <pc:sldChg chg="addSp modSp mod">
        <pc:chgData name="Nguyen Bui Trong Tin" userId="e8b171ad-d98b-49d5-bbe6-f86bd94206fe" providerId="ADAL" clId="{ECE570C9-88CB-472C-8798-F266F4316BFF}" dt="2021-08-28T11:32:59.162" v="3438" actId="20577"/>
        <pc:sldMkLst>
          <pc:docMk/>
          <pc:sldMk cId="1587119572" sldId="684"/>
        </pc:sldMkLst>
        <pc:spChg chg="mod">
          <ac:chgData name="Nguyen Bui Trong Tin" userId="e8b171ad-d98b-49d5-bbe6-f86bd94206fe" providerId="ADAL" clId="{ECE570C9-88CB-472C-8798-F266F4316BFF}" dt="2021-08-28T11:32:59.162" v="3438" actId="20577"/>
          <ac:spMkLst>
            <pc:docMk/>
            <pc:sldMk cId="1587119572" sldId="684"/>
            <ac:spMk id="3" creationId="{139D5992-74CA-4E5E-831D-1F8F99FB57FF}"/>
          </ac:spMkLst>
        </pc:spChg>
        <pc:picChg chg="add mod">
          <ac:chgData name="Nguyen Bui Trong Tin" userId="e8b171ad-d98b-49d5-bbe6-f86bd94206fe" providerId="ADAL" clId="{ECE570C9-88CB-472C-8798-F266F4316BFF}" dt="2021-08-27T15:00:05.876" v="151" actId="1076"/>
          <ac:picMkLst>
            <pc:docMk/>
            <pc:sldMk cId="1587119572" sldId="684"/>
            <ac:picMk id="4" creationId="{3A014E06-623B-494B-84B1-D48133B4A186}"/>
          </ac:picMkLst>
        </pc:picChg>
        <pc:picChg chg="add mod modCrop">
          <ac:chgData name="Nguyen Bui Trong Tin" userId="e8b171ad-d98b-49d5-bbe6-f86bd94206fe" providerId="ADAL" clId="{ECE570C9-88CB-472C-8798-F266F4316BFF}" dt="2021-08-27T15:00:35.295" v="162" actId="1076"/>
          <ac:picMkLst>
            <pc:docMk/>
            <pc:sldMk cId="1587119572" sldId="684"/>
            <ac:picMk id="6" creationId="{650451A1-A21D-4759-A868-69D054FAC708}"/>
          </ac:picMkLst>
        </pc:picChg>
        <pc:picChg chg="add mod modCrop">
          <ac:chgData name="Nguyen Bui Trong Tin" userId="e8b171ad-d98b-49d5-bbe6-f86bd94206fe" providerId="ADAL" clId="{ECE570C9-88CB-472C-8798-F266F4316BFF}" dt="2021-08-27T15:00:35.295" v="162" actId="1076"/>
          <ac:picMkLst>
            <pc:docMk/>
            <pc:sldMk cId="1587119572" sldId="684"/>
            <ac:picMk id="8" creationId="{4C237E7F-0BFD-4CFB-9F37-A99D0D02B385}"/>
          </ac:picMkLst>
        </pc:picChg>
      </pc:sldChg>
      <pc:sldChg chg="del">
        <pc:chgData name="Nguyen Bui Trong Tin" userId="e8b171ad-d98b-49d5-bbe6-f86bd94206fe" providerId="ADAL" clId="{ECE570C9-88CB-472C-8798-F266F4316BFF}" dt="2021-08-27T15:01:11.927" v="163" actId="47"/>
        <pc:sldMkLst>
          <pc:docMk/>
          <pc:sldMk cId="80648838" sldId="685"/>
        </pc:sldMkLst>
      </pc:sldChg>
      <pc:sldChg chg="del">
        <pc:chgData name="Nguyen Bui Trong Tin" userId="e8b171ad-d98b-49d5-bbe6-f86bd94206fe" providerId="ADAL" clId="{ECE570C9-88CB-472C-8798-F266F4316BFF}" dt="2021-08-27T15:01:13.285" v="164" actId="47"/>
        <pc:sldMkLst>
          <pc:docMk/>
          <pc:sldMk cId="1058926662" sldId="686"/>
        </pc:sldMkLst>
      </pc:sldChg>
      <pc:sldChg chg="addSp modSp add mod modNotesTx">
        <pc:chgData name="Nguyen Bui Trong Tin" userId="e8b171ad-d98b-49d5-bbe6-f86bd94206fe" providerId="ADAL" clId="{ECE570C9-88CB-472C-8798-F266F4316BFF}" dt="2021-08-28T11:20:40.852" v="3218" actId="20577"/>
        <pc:sldMkLst>
          <pc:docMk/>
          <pc:sldMk cId="3189020832" sldId="687"/>
        </pc:sldMkLst>
        <pc:spChg chg="mod">
          <ac:chgData name="Nguyen Bui Trong Tin" userId="e8b171ad-d98b-49d5-bbe6-f86bd94206fe" providerId="ADAL" clId="{ECE570C9-88CB-472C-8798-F266F4316BFF}" dt="2021-08-28T11:20:40.852" v="3218" actId="20577"/>
          <ac:spMkLst>
            <pc:docMk/>
            <pc:sldMk cId="3189020832" sldId="687"/>
            <ac:spMk id="3" creationId="{139D5992-74CA-4E5E-831D-1F8F99FB57FF}"/>
          </ac:spMkLst>
        </pc:spChg>
        <pc:picChg chg="add mod">
          <ac:chgData name="Nguyen Bui Trong Tin" userId="e8b171ad-d98b-49d5-bbe6-f86bd94206fe" providerId="ADAL" clId="{ECE570C9-88CB-472C-8798-F266F4316BFF}" dt="2021-08-27T14:29:07.041" v="22" actId="14100"/>
          <ac:picMkLst>
            <pc:docMk/>
            <pc:sldMk cId="3189020832" sldId="687"/>
            <ac:picMk id="4" creationId="{D0CA2E6D-78F7-4E38-B6DB-A901E4BBF995}"/>
          </ac:picMkLst>
        </pc:picChg>
      </pc:sldChg>
      <pc:sldChg chg="add">
        <pc:chgData name="Nguyen Bui Trong Tin" userId="e8b171ad-d98b-49d5-bbe6-f86bd94206fe" providerId="ADAL" clId="{ECE570C9-88CB-472C-8798-F266F4316BFF}" dt="2021-08-27T15:08:04.836" v="189" actId="2890"/>
        <pc:sldMkLst>
          <pc:docMk/>
          <pc:sldMk cId="3987177586" sldId="688"/>
        </pc:sldMkLst>
      </pc:sldChg>
      <pc:sldChg chg="add del">
        <pc:chgData name="Nguyen Bui Trong Tin" userId="e8b171ad-d98b-49d5-bbe6-f86bd94206fe" providerId="ADAL" clId="{ECE570C9-88CB-472C-8798-F266F4316BFF}" dt="2021-08-27T14:30:27.296" v="24" actId="47"/>
        <pc:sldMkLst>
          <pc:docMk/>
          <pc:sldMk cId="4165266708" sldId="688"/>
        </pc:sldMkLst>
      </pc:sldChg>
      <pc:sldChg chg="new del">
        <pc:chgData name="Nguyen Bui Trong Tin" userId="e8b171ad-d98b-49d5-bbe6-f86bd94206fe" providerId="ADAL" clId="{ECE570C9-88CB-472C-8798-F266F4316BFF}" dt="2021-08-27T14:32:23.921" v="37" actId="680"/>
        <pc:sldMkLst>
          <pc:docMk/>
          <pc:sldMk cId="4265997003" sldId="688"/>
        </pc:sldMkLst>
      </pc:sldChg>
      <pc:sldChg chg="modSp add mod">
        <pc:chgData name="Nguyen Bui Trong Tin" userId="e8b171ad-d98b-49d5-bbe6-f86bd94206fe" providerId="ADAL" clId="{ECE570C9-88CB-472C-8798-F266F4316BFF}" dt="2021-08-27T15:08:12.754" v="213" actId="20577"/>
        <pc:sldMkLst>
          <pc:docMk/>
          <pc:sldMk cId="1866332790" sldId="689"/>
        </pc:sldMkLst>
        <pc:spChg chg="mod">
          <ac:chgData name="Nguyen Bui Trong Tin" userId="e8b171ad-d98b-49d5-bbe6-f86bd94206fe" providerId="ADAL" clId="{ECE570C9-88CB-472C-8798-F266F4316BFF}" dt="2021-08-27T15:08:12.754" v="213" actId="20577"/>
          <ac:spMkLst>
            <pc:docMk/>
            <pc:sldMk cId="1866332790" sldId="689"/>
            <ac:spMk id="3" creationId="{139D5992-74CA-4E5E-831D-1F8F99FB57FF}"/>
          </ac:spMkLst>
        </pc:spChg>
      </pc:sldChg>
      <pc:sldChg chg="addSp modSp add mod">
        <pc:chgData name="Nguyen Bui Trong Tin" userId="e8b171ad-d98b-49d5-bbe6-f86bd94206fe" providerId="ADAL" clId="{ECE570C9-88CB-472C-8798-F266F4316BFF}" dt="2021-08-28T09:30:41.498" v="376" actId="14100"/>
        <pc:sldMkLst>
          <pc:docMk/>
          <pc:sldMk cId="2161367586" sldId="690"/>
        </pc:sldMkLst>
        <pc:picChg chg="add mod">
          <ac:chgData name="Nguyen Bui Trong Tin" userId="e8b171ad-d98b-49d5-bbe6-f86bd94206fe" providerId="ADAL" clId="{ECE570C9-88CB-472C-8798-F266F4316BFF}" dt="2021-08-28T09:30:41.498" v="376" actId="14100"/>
          <ac:picMkLst>
            <pc:docMk/>
            <pc:sldMk cId="2161367586" sldId="690"/>
            <ac:picMk id="4" creationId="{8700AE58-7E03-4521-BCCE-D03C1B5C454C}"/>
          </ac:picMkLst>
        </pc:picChg>
      </pc:sldChg>
      <pc:sldChg chg="addSp delSp modSp add mod modNotesTx">
        <pc:chgData name="Nguyen Bui Trong Tin" userId="e8b171ad-d98b-49d5-bbe6-f86bd94206fe" providerId="ADAL" clId="{ECE570C9-88CB-472C-8798-F266F4316BFF}" dt="2021-08-29T02:05:07.595" v="4837" actId="20577"/>
        <pc:sldMkLst>
          <pc:docMk/>
          <pc:sldMk cId="656671378" sldId="691"/>
        </pc:sldMkLst>
        <pc:spChg chg="add mod">
          <ac:chgData name="Nguyen Bui Trong Tin" userId="e8b171ad-d98b-49d5-bbe6-f86bd94206fe" providerId="ADAL" clId="{ECE570C9-88CB-472C-8798-F266F4316BFF}" dt="2021-08-29T02:05:07.595" v="4837" actId="20577"/>
          <ac:spMkLst>
            <pc:docMk/>
            <pc:sldMk cId="656671378" sldId="691"/>
            <ac:spMk id="5" creationId="{CCD60B06-1766-43A8-B921-9BDCF48BF2E2}"/>
          </ac:spMkLst>
        </pc:spChg>
        <pc:picChg chg="add mod">
          <ac:chgData name="Nguyen Bui Trong Tin" userId="e8b171ad-d98b-49d5-bbe6-f86bd94206fe" providerId="ADAL" clId="{ECE570C9-88CB-472C-8798-F266F4316BFF}" dt="2021-08-28T09:31:17.410" v="382" actId="1076"/>
          <ac:picMkLst>
            <pc:docMk/>
            <pc:sldMk cId="656671378" sldId="691"/>
            <ac:picMk id="4" creationId="{AE6C0B76-4455-4043-B933-8D98546A04DD}"/>
          </ac:picMkLst>
        </pc:picChg>
        <pc:picChg chg="add del mod">
          <ac:chgData name="Nguyen Bui Trong Tin" userId="e8b171ad-d98b-49d5-bbe6-f86bd94206fe" providerId="ADAL" clId="{ECE570C9-88CB-472C-8798-F266F4316BFF}" dt="2021-08-28T09:31:25.046" v="386" actId="478"/>
          <ac:picMkLst>
            <pc:docMk/>
            <pc:sldMk cId="656671378" sldId="691"/>
            <ac:picMk id="6" creationId="{2037AC03-3DFB-4AF6-A030-0FBF52F9E7F4}"/>
          </ac:picMkLst>
        </pc:picChg>
        <pc:picChg chg="add del mod">
          <ac:chgData name="Nguyen Bui Trong Tin" userId="e8b171ad-d98b-49d5-bbe6-f86bd94206fe" providerId="ADAL" clId="{ECE570C9-88CB-472C-8798-F266F4316BFF}" dt="2021-08-28T09:31:29.692" v="390" actId="478"/>
          <ac:picMkLst>
            <pc:docMk/>
            <pc:sldMk cId="656671378" sldId="691"/>
            <ac:picMk id="8" creationId="{F7AFE2A1-6085-46D7-8350-9484FB1C2F03}"/>
          </ac:picMkLst>
        </pc:picChg>
        <pc:picChg chg="add mod">
          <ac:chgData name="Nguyen Bui Trong Tin" userId="e8b171ad-d98b-49d5-bbe6-f86bd94206fe" providerId="ADAL" clId="{ECE570C9-88CB-472C-8798-F266F4316BFF}" dt="2021-08-28T09:31:35.987" v="393" actId="27614"/>
          <ac:picMkLst>
            <pc:docMk/>
            <pc:sldMk cId="656671378" sldId="691"/>
            <ac:picMk id="10" creationId="{A82B897B-0E26-4A3C-A2AC-B3FDBF9AFC67}"/>
          </ac:picMkLst>
        </pc:picChg>
      </pc:sldChg>
      <pc:sldChg chg="addSp delSp modSp add mod ord modNotesTx">
        <pc:chgData name="Nguyen Bui Trong Tin" userId="e8b171ad-d98b-49d5-bbe6-f86bd94206fe" providerId="ADAL" clId="{ECE570C9-88CB-472C-8798-F266F4316BFF}" dt="2021-08-29T01:57:49.931" v="4558" actId="478"/>
        <pc:sldMkLst>
          <pc:docMk/>
          <pc:sldMk cId="2331588419" sldId="692"/>
        </pc:sldMkLst>
        <pc:spChg chg="add mod">
          <ac:chgData name="Nguyen Bui Trong Tin" userId="e8b171ad-d98b-49d5-bbe6-f86bd94206fe" providerId="ADAL" clId="{ECE570C9-88CB-472C-8798-F266F4316BFF}" dt="2021-08-29T01:34:57.838" v="4212" actId="20577"/>
          <ac:spMkLst>
            <pc:docMk/>
            <pc:sldMk cId="2331588419" sldId="692"/>
            <ac:spMk id="7" creationId="{00431379-0517-49C7-9992-D3FA34A2533A}"/>
          </ac:spMkLst>
        </pc:spChg>
        <pc:picChg chg="add mod">
          <ac:chgData name="Nguyen Bui Trong Tin" userId="e8b171ad-d98b-49d5-bbe6-f86bd94206fe" providerId="ADAL" clId="{ECE570C9-88CB-472C-8798-F266F4316BFF}" dt="2021-08-28T09:29:16.673" v="339" actId="1076"/>
          <ac:picMkLst>
            <pc:docMk/>
            <pc:sldMk cId="2331588419" sldId="692"/>
            <ac:picMk id="4" creationId="{82EA8999-538F-4FCA-9A30-B77B7C2D0830}"/>
          </ac:picMkLst>
        </pc:picChg>
        <pc:picChg chg="add mod">
          <ac:chgData name="Nguyen Bui Trong Tin" userId="e8b171ad-d98b-49d5-bbe6-f86bd94206fe" providerId="ADAL" clId="{ECE570C9-88CB-472C-8798-F266F4316BFF}" dt="2021-08-28T09:29:22.383" v="342" actId="962"/>
          <ac:picMkLst>
            <pc:docMk/>
            <pc:sldMk cId="2331588419" sldId="692"/>
            <ac:picMk id="6" creationId="{F16E1448-B162-476D-BC33-394AF3811C7D}"/>
          </ac:picMkLst>
        </pc:picChg>
        <pc:picChg chg="add mod">
          <ac:chgData name="Nguyen Bui Trong Tin" userId="e8b171ad-d98b-49d5-bbe6-f86bd94206fe" providerId="ADAL" clId="{ECE570C9-88CB-472C-8798-F266F4316BFF}" dt="2021-08-28T09:29:56.343" v="356" actId="14100"/>
          <ac:picMkLst>
            <pc:docMk/>
            <pc:sldMk cId="2331588419" sldId="692"/>
            <ac:picMk id="8" creationId="{E2B8FB26-6852-4E15-8228-8B31BB3E2140}"/>
          </ac:picMkLst>
        </pc:picChg>
        <pc:picChg chg="add mod modCrop">
          <ac:chgData name="Nguyen Bui Trong Tin" userId="e8b171ad-d98b-49d5-bbe6-f86bd94206fe" providerId="ADAL" clId="{ECE570C9-88CB-472C-8798-F266F4316BFF}" dt="2021-08-28T09:29:58.145" v="357" actId="1076"/>
          <ac:picMkLst>
            <pc:docMk/>
            <pc:sldMk cId="2331588419" sldId="692"/>
            <ac:picMk id="9" creationId="{366B14A2-7710-4567-9074-7D722FAE33C8}"/>
          </ac:picMkLst>
        </pc:picChg>
        <pc:picChg chg="add del mod">
          <ac:chgData name="Nguyen Bui Trong Tin" userId="e8b171ad-d98b-49d5-bbe6-f86bd94206fe" providerId="ADAL" clId="{ECE570C9-88CB-472C-8798-F266F4316BFF}" dt="2021-08-29T01:56:50.764" v="4550" actId="21"/>
          <ac:picMkLst>
            <pc:docMk/>
            <pc:sldMk cId="2331588419" sldId="692"/>
            <ac:picMk id="10" creationId="{D74B6F59-C7FD-4C3F-B5B8-8493FFAB77F2}"/>
          </ac:picMkLst>
        </pc:picChg>
        <pc:picChg chg="add del mod">
          <ac:chgData name="Nguyen Bui Trong Tin" userId="e8b171ad-d98b-49d5-bbe6-f86bd94206fe" providerId="ADAL" clId="{ECE570C9-88CB-472C-8798-F266F4316BFF}" dt="2021-08-29T01:57:49.931" v="4558" actId="478"/>
          <ac:picMkLst>
            <pc:docMk/>
            <pc:sldMk cId="2331588419" sldId="692"/>
            <ac:picMk id="11" creationId="{BCEACACB-93B9-4A2C-97D5-0C4C98D821E1}"/>
          </ac:picMkLst>
        </pc:picChg>
      </pc:sldChg>
    </pc:docChg>
  </pc:docChgLst>
  <pc:docChgLst>
    <pc:chgData name="Nguyen Bui Trong Tin" userId="e8b171ad-d98b-49d5-bbe6-f86bd94206fe" providerId="ADAL" clId="{3906A2A9-A8F8-4D99-ACC4-844E63D3A214}"/>
    <pc:docChg chg="addSld delSld modSld">
      <pc:chgData name="Nguyen Bui Trong Tin" userId="e8b171ad-d98b-49d5-bbe6-f86bd94206fe" providerId="ADAL" clId="{3906A2A9-A8F8-4D99-ACC4-844E63D3A214}" dt="2021-07-11T14:44:00.647" v="25"/>
      <pc:docMkLst>
        <pc:docMk/>
      </pc:docMkLst>
      <pc:sldChg chg="del">
        <pc:chgData name="Nguyen Bui Trong Tin" userId="e8b171ad-d98b-49d5-bbe6-f86bd94206fe" providerId="ADAL" clId="{3906A2A9-A8F8-4D99-ACC4-844E63D3A214}" dt="2021-07-11T14:41:13.494" v="0" actId="47"/>
        <pc:sldMkLst>
          <pc:docMk/>
          <pc:sldMk cId="2588188774" sldId="272"/>
        </pc:sldMkLst>
      </pc:sldChg>
      <pc:sldChg chg="del">
        <pc:chgData name="Nguyen Bui Trong Tin" userId="e8b171ad-d98b-49d5-bbe6-f86bd94206fe" providerId="ADAL" clId="{3906A2A9-A8F8-4D99-ACC4-844E63D3A214}" dt="2021-07-11T14:41:13.494" v="0" actId="47"/>
        <pc:sldMkLst>
          <pc:docMk/>
          <pc:sldMk cId="224587157" sldId="276"/>
        </pc:sldMkLst>
      </pc:sldChg>
      <pc:sldChg chg="del">
        <pc:chgData name="Nguyen Bui Trong Tin" userId="e8b171ad-d98b-49d5-bbe6-f86bd94206fe" providerId="ADAL" clId="{3906A2A9-A8F8-4D99-ACC4-844E63D3A214}" dt="2021-07-11T14:41:13.494" v="0" actId="47"/>
        <pc:sldMkLst>
          <pc:docMk/>
          <pc:sldMk cId="593016740" sldId="277"/>
        </pc:sldMkLst>
      </pc:sldChg>
      <pc:sldChg chg="del">
        <pc:chgData name="Nguyen Bui Trong Tin" userId="e8b171ad-d98b-49d5-bbe6-f86bd94206fe" providerId="ADAL" clId="{3906A2A9-A8F8-4D99-ACC4-844E63D3A214}" dt="2021-07-11T14:41:13.494" v="0" actId="47"/>
        <pc:sldMkLst>
          <pc:docMk/>
          <pc:sldMk cId="3917129790" sldId="278"/>
        </pc:sldMkLst>
      </pc:sldChg>
      <pc:sldChg chg="del">
        <pc:chgData name="Nguyen Bui Trong Tin" userId="e8b171ad-d98b-49d5-bbe6-f86bd94206fe" providerId="ADAL" clId="{3906A2A9-A8F8-4D99-ACC4-844E63D3A214}" dt="2021-07-11T14:41:13.494" v="0" actId="47"/>
        <pc:sldMkLst>
          <pc:docMk/>
          <pc:sldMk cId="2914930831" sldId="279"/>
        </pc:sldMkLst>
      </pc:sldChg>
      <pc:sldChg chg="del">
        <pc:chgData name="Nguyen Bui Trong Tin" userId="e8b171ad-d98b-49d5-bbe6-f86bd94206fe" providerId="ADAL" clId="{3906A2A9-A8F8-4D99-ACC4-844E63D3A214}" dt="2021-07-11T14:41:13.494" v="0" actId="47"/>
        <pc:sldMkLst>
          <pc:docMk/>
          <pc:sldMk cId="1806605024" sldId="280"/>
        </pc:sldMkLst>
      </pc:sldChg>
      <pc:sldChg chg="del">
        <pc:chgData name="Nguyen Bui Trong Tin" userId="e8b171ad-d98b-49d5-bbe6-f86bd94206fe" providerId="ADAL" clId="{3906A2A9-A8F8-4D99-ACC4-844E63D3A214}" dt="2021-07-11T14:41:13.494" v="0" actId="47"/>
        <pc:sldMkLst>
          <pc:docMk/>
          <pc:sldMk cId="3340451437" sldId="281"/>
        </pc:sldMkLst>
      </pc:sldChg>
      <pc:sldChg chg="del">
        <pc:chgData name="Nguyen Bui Trong Tin" userId="e8b171ad-d98b-49d5-bbe6-f86bd94206fe" providerId="ADAL" clId="{3906A2A9-A8F8-4D99-ACC4-844E63D3A214}" dt="2021-07-11T14:41:13.494" v="0" actId="47"/>
        <pc:sldMkLst>
          <pc:docMk/>
          <pc:sldMk cId="2105661200" sldId="282"/>
        </pc:sldMkLst>
      </pc:sldChg>
      <pc:sldChg chg="del">
        <pc:chgData name="Nguyen Bui Trong Tin" userId="e8b171ad-d98b-49d5-bbe6-f86bd94206fe" providerId="ADAL" clId="{3906A2A9-A8F8-4D99-ACC4-844E63D3A214}" dt="2021-07-11T14:41:13.494" v="0" actId="47"/>
        <pc:sldMkLst>
          <pc:docMk/>
          <pc:sldMk cId="2730355721" sldId="283"/>
        </pc:sldMkLst>
      </pc:sldChg>
      <pc:sldChg chg="del">
        <pc:chgData name="Nguyen Bui Trong Tin" userId="e8b171ad-d98b-49d5-bbe6-f86bd94206fe" providerId="ADAL" clId="{3906A2A9-A8F8-4D99-ACC4-844E63D3A214}" dt="2021-07-11T14:41:13.494" v="0" actId="47"/>
        <pc:sldMkLst>
          <pc:docMk/>
          <pc:sldMk cId="2467578797" sldId="284"/>
        </pc:sldMkLst>
      </pc:sldChg>
      <pc:sldChg chg="del">
        <pc:chgData name="Nguyen Bui Trong Tin" userId="e8b171ad-d98b-49d5-bbe6-f86bd94206fe" providerId="ADAL" clId="{3906A2A9-A8F8-4D99-ACC4-844E63D3A214}" dt="2021-07-11T14:41:13.494" v="0" actId="47"/>
        <pc:sldMkLst>
          <pc:docMk/>
          <pc:sldMk cId="2827968217" sldId="285"/>
        </pc:sldMkLst>
      </pc:sldChg>
      <pc:sldChg chg="del">
        <pc:chgData name="Nguyen Bui Trong Tin" userId="e8b171ad-d98b-49d5-bbe6-f86bd94206fe" providerId="ADAL" clId="{3906A2A9-A8F8-4D99-ACC4-844E63D3A214}" dt="2021-07-11T14:41:13.494" v="0" actId="47"/>
        <pc:sldMkLst>
          <pc:docMk/>
          <pc:sldMk cId="3269263425" sldId="286"/>
        </pc:sldMkLst>
      </pc:sldChg>
      <pc:sldChg chg="del">
        <pc:chgData name="Nguyen Bui Trong Tin" userId="e8b171ad-d98b-49d5-bbe6-f86bd94206fe" providerId="ADAL" clId="{3906A2A9-A8F8-4D99-ACC4-844E63D3A214}" dt="2021-07-11T14:41:13.494" v="0" actId="47"/>
        <pc:sldMkLst>
          <pc:docMk/>
          <pc:sldMk cId="3475947029" sldId="307"/>
        </pc:sldMkLst>
      </pc:sldChg>
      <pc:sldChg chg="del">
        <pc:chgData name="Nguyen Bui Trong Tin" userId="e8b171ad-d98b-49d5-bbe6-f86bd94206fe" providerId="ADAL" clId="{3906A2A9-A8F8-4D99-ACC4-844E63D3A214}" dt="2021-07-11T14:41:13.494" v="0" actId="47"/>
        <pc:sldMkLst>
          <pc:docMk/>
          <pc:sldMk cId="3300875455" sldId="311"/>
        </pc:sldMkLst>
      </pc:sldChg>
      <pc:sldChg chg="del">
        <pc:chgData name="Nguyen Bui Trong Tin" userId="e8b171ad-d98b-49d5-bbe6-f86bd94206fe" providerId="ADAL" clId="{3906A2A9-A8F8-4D99-ACC4-844E63D3A214}" dt="2021-07-11T14:41:13.494" v="0" actId="47"/>
        <pc:sldMkLst>
          <pc:docMk/>
          <pc:sldMk cId="1824561802" sldId="312"/>
        </pc:sldMkLst>
      </pc:sldChg>
      <pc:sldChg chg="del">
        <pc:chgData name="Nguyen Bui Trong Tin" userId="e8b171ad-d98b-49d5-bbe6-f86bd94206fe" providerId="ADAL" clId="{3906A2A9-A8F8-4D99-ACC4-844E63D3A214}" dt="2021-07-11T14:41:13.494" v="0" actId="47"/>
        <pc:sldMkLst>
          <pc:docMk/>
          <pc:sldMk cId="553536912" sldId="313"/>
        </pc:sldMkLst>
      </pc:sldChg>
      <pc:sldChg chg="del">
        <pc:chgData name="Nguyen Bui Trong Tin" userId="e8b171ad-d98b-49d5-bbe6-f86bd94206fe" providerId="ADAL" clId="{3906A2A9-A8F8-4D99-ACC4-844E63D3A214}" dt="2021-07-11T14:41:13.494" v="0" actId="47"/>
        <pc:sldMkLst>
          <pc:docMk/>
          <pc:sldMk cId="4211138788" sldId="314"/>
        </pc:sldMkLst>
      </pc:sldChg>
      <pc:sldChg chg="del">
        <pc:chgData name="Nguyen Bui Trong Tin" userId="e8b171ad-d98b-49d5-bbe6-f86bd94206fe" providerId="ADAL" clId="{3906A2A9-A8F8-4D99-ACC4-844E63D3A214}" dt="2021-07-11T14:41:13.494" v="0" actId="47"/>
        <pc:sldMkLst>
          <pc:docMk/>
          <pc:sldMk cId="331680338" sldId="316"/>
        </pc:sldMkLst>
      </pc:sldChg>
      <pc:sldChg chg="del">
        <pc:chgData name="Nguyen Bui Trong Tin" userId="e8b171ad-d98b-49d5-bbe6-f86bd94206fe" providerId="ADAL" clId="{3906A2A9-A8F8-4D99-ACC4-844E63D3A214}" dt="2021-07-11T14:41:13.494" v="0" actId="47"/>
        <pc:sldMkLst>
          <pc:docMk/>
          <pc:sldMk cId="2536141257" sldId="317"/>
        </pc:sldMkLst>
      </pc:sldChg>
      <pc:sldChg chg="del">
        <pc:chgData name="Nguyen Bui Trong Tin" userId="e8b171ad-d98b-49d5-bbe6-f86bd94206fe" providerId="ADAL" clId="{3906A2A9-A8F8-4D99-ACC4-844E63D3A214}" dt="2021-07-11T14:41:13.494" v="0" actId="47"/>
        <pc:sldMkLst>
          <pc:docMk/>
          <pc:sldMk cId="2133192714" sldId="318"/>
        </pc:sldMkLst>
      </pc:sldChg>
      <pc:sldChg chg="del">
        <pc:chgData name="Nguyen Bui Trong Tin" userId="e8b171ad-d98b-49d5-bbe6-f86bd94206fe" providerId="ADAL" clId="{3906A2A9-A8F8-4D99-ACC4-844E63D3A214}" dt="2021-07-11T14:41:13.494" v="0" actId="47"/>
        <pc:sldMkLst>
          <pc:docMk/>
          <pc:sldMk cId="83999653" sldId="321"/>
        </pc:sldMkLst>
      </pc:sldChg>
      <pc:sldChg chg="del">
        <pc:chgData name="Nguyen Bui Trong Tin" userId="e8b171ad-d98b-49d5-bbe6-f86bd94206fe" providerId="ADAL" clId="{3906A2A9-A8F8-4D99-ACC4-844E63D3A214}" dt="2021-07-11T14:41:13.494" v="0" actId="47"/>
        <pc:sldMkLst>
          <pc:docMk/>
          <pc:sldMk cId="2359061074" sldId="322"/>
        </pc:sldMkLst>
      </pc:sldChg>
      <pc:sldChg chg="del">
        <pc:chgData name="Nguyen Bui Trong Tin" userId="e8b171ad-d98b-49d5-bbe6-f86bd94206fe" providerId="ADAL" clId="{3906A2A9-A8F8-4D99-ACC4-844E63D3A214}" dt="2021-07-11T14:41:13.494" v="0" actId="47"/>
        <pc:sldMkLst>
          <pc:docMk/>
          <pc:sldMk cId="4133034968" sldId="323"/>
        </pc:sldMkLst>
      </pc:sldChg>
      <pc:sldChg chg="del">
        <pc:chgData name="Nguyen Bui Trong Tin" userId="e8b171ad-d98b-49d5-bbe6-f86bd94206fe" providerId="ADAL" clId="{3906A2A9-A8F8-4D99-ACC4-844E63D3A214}" dt="2021-07-11T14:41:13.494" v="0" actId="47"/>
        <pc:sldMkLst>
          <pc:docMk/>
          <pc:sldMk cId="3823839645" sldId="324"/>
        </pc:sldMkLst>
      </pc:sldChg>
      <pc:sldChg chg="del">
        <pc:chgData name="Nguyen Bui Trong Tin" userId="e8b171ad-d98b-49d5-bbe6-f86bd94206fe" providerId="ADAL" clId="{3906A2A9-A8F8-4D99-ACC4-844E63D3A214}" dt="2021-07-11T14:41:13.494" v="0" actId="47"/>
        <pc:sldMkLst>
          <pc:docMk/>
          <pc:sldMk cId="1317017667" sldId="325"/>
        </pc:sldMkLst>
      </pc:sldChg>
      <pc:sldChg chg="del">
        <pc:chgData name="Nguyen Bui Trong Tin" userId="e8b171ad-d98b-49d5-bbe6-f86bd94206fe" providerId="ADAL" clId="{3906A2A9-A8F8-4D99-ACC4-844E63D3A214}" dt="2021-07-11T14:41:13.494" v="0" actId="47"/>
        <pc:sldMkLst>
          <pc:docMk/>
          <pc:sldMk cId="952397921" sldId="327"/>
        </pc:sldMkLst>
      </pc:sldChg>
      <pc:sldChg chg="del">
        <pc:chgData name="Nguyen Bui Trong Tin" userId="e8b171ad-d98b-49d5-bbe6-f86bd94206fe" providerId="ADAL" clId="{3906A2A9-A8F8-4D99-ACC4-844E63D3A214}" dt="2021-07-11T14:41:13.494" v="0" actId="47"/>
        <pc:sldMkLst>
          <pc:docMk/>
          <pc:sldMk cId="943099957" sldId="335"/>
        </pc:sldMkLst>
      </pc:sldChg>
      <pc:sldChg chg="del">
        <pc:chgData name="Nguyen Bui Trong Tin" userId="e8b171ad-d98b-49d5-bbe6-f86bd94206fe" providerId="ADAL" clId="{3906A2A9-A8F8-4D99-ACC4-844E63D3A214}" dt="2021-07-11T14:41:13.494" v="0" actId="47"/>
        <pc:sldMkLst>
          <pc:docMk/>
          <pc:sldMk cId="545691484" sldId="336"/>
        </pc:sldMkLst>
      </pc:sldChg>
      <pc:sldChg chg="del">
        <pc:chgData name="Nguyen Bui Trong Tin" userId="e8b171ad-d98b-49d5-bbe6-f86bd94206fe" providerId="ADAL" clId="{3906A2A9-A8F8-4D99-ACC4-844E63D3A214}" dt="2021-07-11T14:41:13.494" v="0" actId="47"/>
        <pc:sldMkLst>
          <pc:docMk/>
          <pc:sldMk cId="1878880225" sldId="339"/>
        </pc:sldMkLst>
      </pc:sldChg>
      <pc:sldChg chg="del">
        <pc:chgData name="Nguyen Bui Trong Tin" userId="e8b171ad-d98b-49d5-bbe6-f86bd94206fe" providerId="ADAL" clId="{3906A2A9-A8F8-4D99-ACC4-844E63D3A214}" dt="2021-07-11T14:41:13.494" v="0" actId="47"/>
        <pc:sldMkLst>
          <pc:docMk/>
          <pc:sldMk cId="2302756738" sldId="340"/>
        </pc:sldMkLst>
      </pc:sldChg>
      <pc:sldChg chg="del">
        <pc:chgData name="Nguyen Bui Trong Tin" userId="e8b171ad-d98b-49d5-bbe6-f86bd94206fe" providerId="ADAL" clId="{3906A2A9-A8F8-4D99-ACC4-844E63D3A214}" dt="2021-07-11T14:41:13.494" v="0" actId="47"/>
        <pc:sldMkLst>
          <pc:docMk/>
          <pc:sldMk cId="4283479063" sldId="343"/>
        </pc:sldMkLst>
      </pc:sldChg>
      <pc:sldChg chg="del">
        <pc:chgData name="Nguyen Bui Trong Tin" userId="e8b171ad-d98b-49d5-bbe6-f86bd94206fe" providerId="ADAL" clId="{3906A2A9-A8F8-4D99-ACC4-844E63D3A214}" dt="2021-07-11T14:41:13.494" v="0" actId="47"/>
        <pc:sldMkLst>
          <pc:docMk/>
          <pc:sldMk cId="816143755" sldId="344"/>
        </pc:sldMkLst>
      </pc:sldChg>
      <pc:sldChg chg="del">
        <pc:chgData name="Nguyen Bui Trong Tin" userId="e8b171ad-d98b-49d5-bbe6-f86bd94206fe" providerId="ADAL" clId="{3906A2A9-A8F8-4D99-ACC4-844E63D3A214}" dt="2021-07-11T14:41:13.494" v="0" actId="47"/>
        <pc:sldMkLst>
          <pc:docMk/>
          <pc:sldMk cId="3796718697" sldId="345"/>
        </pc:sldMkLst>
      </pc:sldChg>
      <pc:sldChg chg="del">
        <pc:chgData name="Nguyen Bui Trong Tin" userId="e8b171ad-d98b-49d5-bbe6-f86bd94206fe" providerId="ADAL" clId="{3906A2A9-A8F8-4D99-ACC4-844E63D3A214}" dt="2021-07-11T14:41:13.494" v="0" actId="47"/>
        <pc:sldMkLst>
          <pc:docMk/>
          <pc:sldMk cId="3046552766" sldId="347"/>
        </pc:sldMkLst>
      </pc:sldChg>
      <pc:sldChg chg="del">
        <pc:chgData name="Nguyen Bui Trong Tin" userId="e8b171ad-d98b-49d5-bbe6-f86bd94206fe" providerId="ADAL" clId="{3906A2A9-A8F8-4D99-ACC4-844E63D3A214}" dt="2021-07-11T14:41:13.494" v="0" actId="47"/>
        <pc:sldMkLst>
          <pc:docMk/>
          <pc:sldMk cId="470104782" sldId="348"/>
        </pc:sldMkLst>
      </pc:sldChg>
      <pc:sldChg chg="del">
        <pc:chgData name="Nguyen Bui Trong Tin" userId="e8b171ad-d98b-49d5-bbe6-f86bd94206fe" providerId="ADAL" clId="{3906A2A9-A8F8-4D99-ACC4-844E63D3A214}" dt="2021-07-11T14:41:13.494" v="0" actId="47"/>
        <pc:sldMkLst>
          <pc:docMk/>
          <pc:sldMk cId="271288003" sldId="349"/>
        </pc:sldMkLst>
      </pc:sldChg>
      <pc:sldChg chg="del">
        <pc:chgData name="Nguyen Bui Trong Tin" userId="e8b171ad-d98b-49d5-bbe6-f86bd94206fe" providerId="ADAL" clId="{3906A2A9-A8F8-4D99-ACC4-844E63D3A214}" dt="2021-07-11T14:41:13.494" v="0" actId="47"/>
        <pc:sldMkLst>
          <pc:docMk/>
          <pc:sldMk cId="435172920" sldId="355"/>
        </pc:sldMkLst>
      </pc:sldChg>
      <pc:sldChg chg="del">
        <pc:chgData name="Nguyen Bui Trong Tin" userId="e8b171ad-d98b-49d5-bbe6-f86bd94206fe" providerId="ADAL" clId="{3906A2A9-A8F8-4D99-ACC4-844E63D3A214}" dt="2021-07-11T14:41:13.494" v="0" actId="47"/>
        <pc:sldMkLst>
          <pc:docMk/>
          <pc:sldMk cId="3976988775" sldId="356"/>
        </pc:sldMkLst>
      </pc:sldChg>
      <pc:sldChg chg="del">
        <pc:chgData name="Nguyen Bui Trong Tin" userId="e8b171ad-d98b-49d5-bbe6-f86bd94206fe" providerId="ADAL" clId="{3906A2A9-A8F8-4D99-ACC4-844E63D3A214}" dt="2021-07-11T14:41:13.494" v="0" actId="47"/>
        <pc:sldMkLst>
          <pc:docMk/>
          <pc:sldMk cId="852397559" sldId="357"/>
        </pc:sldMkLst>
      </pc:sldChg>
      <pc:sldChg chg="del">
        <pc:chgData name="Nguyen Bui Trong Tin" userId="e8b171ad-d98b-49d5-bbe6-f86bd94206fe" providerId="ADAL" clId="{3906A2A9-A8F8-4D99-ACC4-844E63D3A214}" dt="2021-07-11T14:41:13.494" v="0" actId="47"/>
        <pc:sldMkLst>
          <pc:docMk/>
          <pc:sldMk cId="3581768586" sldId="358"/>
        </pc:sldMkLst>
      </pc:sldChg>
      <pc:sldChg chg="del">
        <pc:chgData name="Nguyen Bui Trong Tin" userId="e8b171ad-d98b-49d5-bbe6-f86bd94206fe" providerId="ADAL" clId="{3906A2A9-A8F8-4D99-ACC4-844E63D3A214}" dt="2021-07-11T14:41:13.494" v="0" actId="47"/>
        <pc:sldMkLst>
          <pc:docMk/>
          <pc:sldMk cId="1554250294" sldId="359"/>
        </pc:sldMkLst>
      </pc:sldChg>
      <pc:sldChg chg="del">
        <pc:chgData name="Nguyen Bui Trong Tin" userId="e8b171ad-d98b-49d5-bbe6-f86bd94206fe" providerId="ADAL" clId="{3906A2A9-A8F8-4D99-ACC4-844E63D3A214}" dt="2021-07-11T14:41:13.494" v="0" actId="47"/>
        <pc:sldMkLst>
          <pc:docMk/>
          <pc:sldMk cId="11032594" sldId="360"/>
        </pc:sldMkLst>
      </pc:sldChg>
      <pc:sldChg chg="del">
        <pc:chgData name="Nguyen Bui Trong Tin" userId="e8b171ad-d98b-49d5-bbe6-f86bd94206fe" providerId="ADAL" clId="{3906A2A9-A8F8-4D99-ACC4-844E63D3A214}" dt="2021-07-11T14:41:13.494" v="0" actId="47"/>
        <pc:sldMkLst>
          <pc:docMk/>
          <pc:sldMk cId="1337481391" sldId="361"/>
        </pc:sldMkLst>
      </pc:sldChg>
      <pc:sldChg chg="del">
        <pc:chgData name="Nguyen Bui Trong Tin" userId="e8b171ad-d98b-49d5-bbe6-f86bd94206fe" providerId="ADAL" clId="{3906A2A9-A8F8-4D99-ACC4-844E63D3A214}" dt="2021-07-11T14:41:13.494" v="0" actId="47"/>
        <pc:sldMkLst>
          <pc:docMk/>
          <pc:sldMk cId="2874841179" sldId="363"/>
        </pc:sldMkLst>
      </pc:sldChg>
      <pc:sldChg chg="del">
        <pc:chgData name="Nguyen Bui Trong Tin" userId="e8b171ad-d98b-49d5-bbe6-f86bd94206fe" providerId="ADAL" clId="{3906A2A9-A8F8-4D99-ACC4-844E63D3A214}" dt="2021-07-11T14:41:13.494" v="0" actId="47"/>
        <pc:sldMkLst>
          <pc:docMk/>
          <pc:sldMk cId="775705398" sldId="364"/>
        </pc:sldMkLst>
      </pc:sldChg>
      <pc:sldChg chg="del">
        <pc:chgData name="Nguyen Bui Trong Tin" userId="e8b171ad-d98b-49d5-bbe6-f86bd94206fe" providerId="ADAL" clId="{3906A2A9-A8F8-4D99-ACC4-844E63D3A214}" dt="2021-07-11T14:41:13.494" v="0" actId="47"/>
        <pc:sldMkLst>
          <pc:docMk/>
          <pc:sldMk cId="1022628919" sldId="365"/>
        </pc:sldMkLst>
      </pc:sldChg>
      <pc:sldChg chg="del">
        <pc:chgData name="Nguyen Bui Trong Tin" userId="e8b171ad-d98b-49d5-bbe6-f86bd94206fe" providerId="ADAL" clId="{3906A2A9-A8F8-4D99-ACC4-844E63D3A214}" dt="2021-07-11T14:41:13.494" v="0" actId="47"/>
        <pc:sldMkLst>
          <pc:docMk/>
          <pc:sldMk cId="2295935211" sldId="366"/>
        </pc:sldMkLst>
      </pc:sldChg>
      <pc:sldChg chg="del">
        <pc:chgData name="Nguyen Bui Trong Tin" userId="e8b171ad-d98b-49d5-bbe6-f86bd94206fe" providerId="ADAL" clId="{3906A2A9-A8F8-4D99-ACC4-844E63D3A214}" dt="2021-07-11T14:41:13.494" v="0" actId="47"/>
        <pc:sldMkLst>
          <pc:docMk/>
          <pc:sldMk cId="3706886686" sldId="368"/>
        </pc:sldMkLst>
      </pc:sldChg>
      <pc:sldChg chg="del">
        <pc:chgData name="Nguyen Bui Trong Tin" userId="e8b171ad-d98b-49d5-bbe6-f86bd94206fe" providerId="ADAL" clId="{3906A2A9-A8F8-4D99-ACC4-844E63D3A214}" dt="2021-07-11T14:41:13.494" v="0" actId="47"/>
        <pc:sldMkLst>
          <pc:docMk/>
          <pc:sldMk cId="328338379" sldId="369"/>
        </pc:sldMkLst>
      </pc:sldChg>
      <pc:sldChg chg="del">
        <pc:chgData name="Nguyen Bui Trong Tin" userId="e8b171ad-d98b-49d5-bbe6-f86bd94206fe" providerId="ADAL" clId="{3906A2A9-A8F8-4D99-ACC4-844E63D3A214}" dt="2021-07-11T14:41:13.494" v="0" actId="47"/>
        <pc:sldMkLst>
          <pc:docMk/>
          <pc:sldMk cId="35553290" sldId="370"/>
        </pc:sldMkLst>
      </pc:sldChg>
      <pc:sldChg chg="del">
        <pc:chgData name="Nguyen Bui Trong Tin" userId="e8b171ad-d98b-49d5-bbe6-f86bd94206fe" providerId="ADAL" clId="{3906A2A9-A8F8-4D99-ACC4-844E63D3A214}" dt="2021-07-11T14:41:13.494" v="0" actId="47"/>
        <pc:sldMkLst>
          <pc:docMk/>
          <pc:sldMk cId="3186154010" sldId="374"/>
        </pc:sldMkLst>
      </pc:sldChg>
      <pc:sldChg chg="del">
        <pc:chgData name="Nguyen Bui Trong Tin" userId="e8b171ad-d98b-49d5-bbe6-f86bd94206fe" providerId="ADAL" clId="{3906A2A9-A8F8-4D99-ACC4-844E63D3A214}" dt="2021-07-11T14:41:13.494" v="0" actId="47"/>
        <pc:sldMkLst>
          <pc:docMk/>
          <pc:sldMk cId="778658204" sldId="375"/>
        </pc:sldMkLst>
      </pc:sldChg>
      <pc:sldChg chg="del">
        <pc:chgData name="Nguyen Bui Trong Tin" userId="e8b171ad-d98b-49d5-bbe6-f86bd94206fe" providerId="ADAL" clId="{3906A2A9-A8F8-4D99-ACC4-844E63D3A214}" dt="2021-07-11T14:41:13.494" v="0" actId="47"/>
        <pc:sldMkLst>
          <pc:docMk/>
          <pc:sldMk cId="1558196538" sldId="376"/>
        </pc:sldMkLst>
      </pc:sldChg>
      <pc:sldChg chg="del">
        <pc:chgData name="Nguyen Bui Trong Tin" userId="e8b171ad-d98b-49d5-bbe6-f86bd94206fe" providerId="ADAL" clId="{3906A2A9-A8F8-4D99-ACC4-844E63D3A214}" dt="2021-07-11T14:41:13.494" v="0" actId="47"/>
        <pc:sldMkLst>
          <pc:docMk/>
          <pc:sldMk cId="1578022994" sldId="377"/>
        </pc:sldMkLst>
      </pc:sldChg>
      <pc:sldChg chg="del">
        <pc:chgData name="Nguyen Bui Trong Tin" userId="e8b171ad-d98b-49d5-bbe6-f86bd94206fe" providerId="ADAL" clId="{3906A2A9-A8F8-4D99-ACC4-844E63D3A214}" dt="2021-07-11T14:41:13.494" v="0" actId="47"/>
        <pc:sldMkLst>
          <pc:docMk/>
          <pc:sldMk cId="2932544504" sldId="378"/>
        </pc:sldMkLst>
      </pc:sldChg>
      <pc:sldChg chg="modSp add mod">
        <pc:chgData name="Nguyen Bui Trong Tin" userId="e8b171ad-d98b-49d5-bbe6-f86bd94206fe" providerId="ADAL" clId="{3906A2A9-A8F8-4D99-ACC4-844E63D3A214}" dt="2021-07-11T14:41:24.394" v="12" actId="20577"/>
        <pc:sldMkLst>
          <pc:docMk/>
          <pc:sldMk cId="883765299" sldId="401"/>
        </pc:sldMkLst>
        <pc:spChg chg="mod">
          <ac:chgData name="Nguyen Bui Trong Tin" userId="e8b171ad-d98b-49d5-bbe6-f86bd94206fe" providerId="ADAL" clId="{3906A2A9-A8F8-4D99-ACC4-844E63D3A214}" dt="2021-07-11T14:41:24.394" v="12" actId="20577"/>
          <ac:spMkLst>
            <pc:docMk/>
            <pc:sldMk cId="883765299" sldId="401"/>
            <ac:spMk id="3" creationId="{139D5992-74CA-4E5E-831D-1F8F99FB57FF}"/>
          </ac:spMkLst>
        </pc:spChg>
      </pc:sldChg>
      <pc:sldChg chg="del">
        <pc:chgData name="Nguyen Bui Trong Tin" userId="e8b171ad-d98b-49d5-bbe6-f86bd94206fe" providerId="ADAL" clId="{3906A2A9-A8F8-4D99-ACC4-844E63D3A214}" dt="2021-07-11T14:41:13.494" v="0" actId="47"/>
        <pc:sldMkLst>
          <pc:docMk/>
          <pc:sldMk cId="1836820257" sldId="401"/>
        </pc:sldMkLst>
      </pc:sldChg>
      <pc:sldChg chg="addSp delSp add del setBg delDesignElem">
        <pc:chgData name="Nguyen Bui Trong Tin" userId="e8b171ad-d98b-49d5-bbe6-f86bd94206fe" providerId="ADAL" clId="{3906A2A9-A8F8-4D99-ACC4-844E63D3A214}" dt="2021-07-11T14:41:19.484" v="3"/>
        <pc:sldMkLst>
          <pc:docMk/>
          <pc:sldMk cId="4095641340" sldId="401"/>
        </pc:sldMkLst>
        <pc:spChg chg="add del">
          <ac:chgData name="Nguyen Bui Trong Tin" userId="e8b171ad-d98b-49d5-bbe6-f86bd94206fe" providerId="ADAL" clId="{3906A2A9-A8F8-4D99-ACC4-844E63D3A214}" dt="2021-07-11T14:41:19.484" v="3"/>
          <ac:spMkLst>
            <pc:docMk/>
            <pc:sldMk cId="4095641340" sldId="401"/>
            <ac:spMk id="8" creationId="{DA3C47C2-33A2-44B2-BEAB-FEB679075C24}"/>
          </ac:spMkLst>
        </pc:spChg>
        <pc:spChg chg="add del">
          <ac:chgData name="Nguyen Bui Trong Tin" userId="e8b171ad-d98b-49d5-bbe6-f86bd94206fe" providerId="ADAL" clId="{3906A2A9-A8F8-4D99-ACC4-844E63D3A214}" dt="2021-07-11T14:41:19.484" v="3"/>
          <ac:spMkLst>
            <pc:docMk/>
            <pc:sldMk cId="4095641340" sldId="401"/>
            <ac:spMk id="10" creationId="{AD182BA8-54AD-4D9F-8264-B0FA8BB47D7C}"/>
          </ac:spMkLst>
        </pc:spChg>
        <pc:spChg chg="add del">
          <ac:chgData name="Nguyen Bui Trong Tin" userId="e8b171ad-d98b-49d5-bbe6-f86bd94206fe" providerId="ADAL" clId="{3906A2A9-A8F8-4D99-ACC4-844E63D3A214}" dt="2021-07-11T14:41:19.484" v="3"/>
          <ac:spMkLst>
            <pc:docMk/>
            <pc:sldMk cId="4095641340" sldId="401"/>
            <ac:spMk id="12" creationId="{4ED83379-0499-45E1-AB78-6AA230F96442}"/>
          </ac:spMkLst>
        </pc:spChg>
      </pc:sldChg>
      <pc:sldChg chg="del">
        <pc:chgData name="Nguyen Bui Trong Tin" userId="e8b171ad-d98b-49d5-bbe6-f86bd94206fe" providerId="ADAL" clId="{3906A2A9-A8F8-4D99-ACC4-844E63D3A214}" dt="2021-07-11T14:41:13.494" v="0" actId="47"/>
        <pc:sldMkLst>
          <pc:docMk/>
          <pc:sldMk cId="255876792" sldId="402"/>
        </pc:sldMkLst>
      </pc:sldChg>
      <pc:sldChg chg="add">
        <pc:chgData name="Nguyen Bui Trong Tin" userId="e8b171ad-d98b-49d5-bbe6-f86bd94206fe" providerId="ADAL" clId="{3906A2A9-A8F8-4D99-ACC4-844E63D3A214}" dt="2021-07-11T14:41:26.988" v="13" actId="2890"/>
        <pc:sldMkLst>
          <pc:docMk/>
          <pc:sldMk cId="382194752" sldId="402"/>
        </pc:sldMkLst>
      </pc:sldChg>
      <pc:sldChg chg="add">
        <pc:chgData name="Nguyen Bui Trong Tin" userId="e8b171ad-d98b-49d5-bbe6-f86bd94206fe" providerId="ADAL" clId="{3906A2A9-A8F8-4D99-ACC4-844E63D3A214}" dt="2021-07-11T14:41:30.401" v="14" actId="2890"/>
        <pc:sldMkLst>
          <pc:docMk/>
          <pc:sldMk cId="1487198365" sldId="403"/>
        </pc:sldMkLst>
      </pc:sldChg>
      <pc:sldChg chg="del">
        <pc:chgData name="Nguyen Bui Trong Tin" userId="e8b171ad-d98b-49d5-bbe6-f86bd94206fe" providerId="ADAL" clId="{3906A2A9-A8F8-4D99-ACC4-844E63D3A214}" dt="2021-07-11T14:41:13.494" v="0" actId="47"/>
        <pc:sldMkLst>
          <pc:docMk/>
          <pc:sldMk cId="1835863864" sldId="403"/>
        </pc:sldMkLst>
      </pc:sldChg>
      <pc:sldChg chg="del">
        <pc:chgData name="Nguyen Bui Trong Tin" userId="e8b171ad-d98b-49d5-bbe6-f86bd94206fe" providerId="ADAL" clId="{3906A2A9-A8F8-4D99-ACC4-844E63D3A214}" dt="2021-07-11T14:41:13.494" v="0" actId="47"/>
        <pc:sldMkLst>
          <pc:docMk/>
          <pc:sldMk cId="1293452075" sldId="404"/>
        </pc:sldMkLst>
      </pc:sldChg>
      <pc:sldChg chg="add replId">
        <pc:chgData name="Nguyen Bui Trong Tin" userId="e8b171ad-d98b-49d5-bbe6-f86bd94206fe" providerId="ADAL" clId="{3906A2A9-A8F8-4D99-ACC4-844E63D3A214}" dt="2021-07-11T14:41:30.401" v="14" actId="2890"/>
        <pc:sldMkLst>
          <pc:docMk/>
          <pc:sldMk cId="1698591912" sldId="404"/>
        </pc:sldMkLst>
      </pc:sldChg>
      <pc:sldChg chg="add">
        <pc:chgData name="Nguyen Bui Trong Tin" userId="e8b171ad-d98b-49d5-bbe6-f86bd94206fe" providerId="ADAL" clId="{3906A2A9-A8F8-4D99-ACC4-844E63D3A214}" dt="2021-07-11T14:41:33.879" v="15" actId="2890"/>
        <pc:sldMkLst>
          <pc:docMk/>
          <pc:sldMk cId="3134179657" sldId="405"/>
        </pc:sldMkLst>
      </pc:sldChg>
      <pc:sldChg chg="del">
        <pc:chgData name="Nguyen Bui Trong Tin" userId="e8b171ad-d98b-49d5-bbe6-f86bd94206fe" providerId="ADAL" clId="{3906A2A9-A8F8-4D99-ACC4-844E63D3A214}" dt="2021-07-11T14:41:13.494" v="0" actId="47"/>
        <pc:sldMkLst>
          <pc:docMk/>
          <pc:sldMk cId="4040564128" sldId="405"/>
        </pc:sldMkLst>
      </pc:sldChg>
      <pc:sldChg chg="add replId">
        <pc:chgData name="Nguyen Bui Trong Tin" userId="e8b171ad-d98b-49d5-bbe6-f86bd94206fe" providerId="ADAL" clId="{3906A2A9-A8F8-4D99-ACC4-844E63D3A214}" dt="2021-07-11T14:41:33.879" v="15" actId="2890"/>
        <pc:sldMkLst>
          <pc:docMk/>
          <pc:sldMk cId="1959121914" sldId="406"/>
        </pc:sldMkLst>
      </pc:sldChg>
      <pc:sldChg chg="del">
        <pc:chgData name="Nguyen Bui Trong Tin" userId="e8b171ad-d98b-49d5-bbe6-f86bd94206fe" providerId="ADAL" clId="{3906A2A9-A8F8-4D99-ACC4-844E63D3A214}" dt="2021-07-11T14:41:13.494" v="0" actId="47"/>
        <pc:sldMkLst>
          <pc:docMk/>
          <pc:sldMk cId="2375348906" sldId="406"/>
        </pc:sldMkLst>
      </pc:sldChg>
      <pc:sldChg chg="add replId">
        <pc:chgData name="Nguyen Bui Trong Tin" userId="e8b171ad-d98b-49d5-bbe6-f86bd94206fe" providerId="ADAL" clId="{3906A2A9-A8F8-4D99-ACC4-844E63D3A214}" dt="2021-07-11T14:41:33.879" v="15" actId="2890"/>
        <pc:sldMkLst>
          <pc:docMk/>
          <pc:sldMk cId="630981681" sldId="407"/>
        </pc:sldMkLst>
      </pc:sldChg>
      <pc:sldChg chg="del">
        <pc:chgData name="Nguyen Bui Trong Tin" userId="e8b171ad-d98b-49d5-bbe6-f86bd94206fe" providerId="ADAL" clId="{3906A2A9-A8F8-4D99-ACC4-844E63D3A214}" dt="2021-07-11T14:41:13.494" v="0" actId="47"/>
        <pc:sldMkLst>
          <pc:docMk/>
          <pc:sldMk cId="3094936686" sldId="407"/>
        </pc:sldMkLst>
      </pc:sldChg>
      <pc:sldChg chg="add replId">
        <pc:chgData name="Nguyen Bui Trong Tin" userId="e8b171ad-d98b-49d5-bbe6-f86bd94206fe" providerId="ADAL" clId="{3906A2A9-A8F8-4D99-ACC4-844E63D3A214}" dt="2021-07-11T14:41:33.879" v="15" actId="2890"/>
        <pc:sldMkLst>
          <pc:docMk/>
          <pc:sldMk cId="439390364" sldId="408"/>
        </pc:sldMkLst>
      </pc:sldChg>
      <pc:sldChg chg="del">
        <pc:chgData name="Nguyen Bui Trong Tin" userId="e8b171ad-d98b-49d5-bbe6-f86bd94206fe" providerId="ADAL" clId="{3906A2A9-A8F8-4D99-ACC4-844E63D3A214}" dt="2021-07-11T14:41:13.494" v="0" actId="47"/>
        <pc:sldMkLst>
          <pc:docMk/>
          <pc:sldMk cId="506862209" sldId="408"/>
        </pc:sldMkLst>
      </pc:sldChg>
      <pc:sldChg chg="add">
        <pc:chgData name="Nguyen Bui Trong Tin" userId="e8b171ad-d98b-49d5-bbe6-f86bd94206fe" providerId="ADAL" clId="{3906A2A9-A8F8-4D99-ACC4-844E63D3A214}" dt="2021-07-11T14:41:39.404" v="16"/>
        <pc:sldMkLst>
          <pc:docMk/>
          <pc:sldMk cId="2111532484" sldId="409"/>
        </pc:sldMkLst>
      </pc:sldChg>
      <pc:sldChg chg="del">
        <pc:chgData name="Nguyen Bui Trong Tin" userId="e8b171ad-d98b-49d5-bbe6-f86bd94206fe" providerId="ADAL" clId="{3906A2A9-A8F8-4D99-ACC4-844E63D3A214}" dt="2021-07-11T14:41:13.494" v="0" actId="47"/>
        <pc:sldMkLst>
          <pc:docMk/>
          <pc:sldMk cId="3729801902" sldId="409"/>
        </pc:sldMkLst>
      </pc:sldChg>
      <pc:sldChg chg="add">
        <pc:chgData name="Nguyen Bui Trong Tin" userId="e8b171ad-d98b-49d5-bbe6-f86bd94206fe" providerId="ADAL" clId="{3906A2A9-A8F8-4D99-ACC4-844E63D3A214}" dt="2021-07-11T14:41:43.214" v="17"/>
        <pc:sldMkLst>
          <pc:docMk/>
          <pc:sldMk cId="290294677" sldId="410"/>
        </pc:sldMkLst>
      </pc:sldChg>
      <pc:sldChg chg="del">
        <pc:chgData name="Nguyen Bui Trong Tin" userId="e8b171ad-d98b-49d5-bbe6-f86bd94206fe" providerId="ADAL" clId="{3906A2A9-A8F8-4D99-ACC4-844E63D3A214}" dt="2021-07-11T14:41:13.494" v="0" actId="47"/>
        <pc:sldMkLst>
          <pc:docMk/>
          <pc:sldMk cId="2497230748" sldId="410"/>
        </pc:sldMkLst>
      </pc:sldChg>
      <pc:sldChg chg="add">
        <pc:chgData name="Nguyen Bui Trong Tin" userId="e8b171ad-d98b-49d5-bbe6-f86bd94206fe" providerId="ADAL" clId="{3906A2A9-A8F8-4D99-ACC4-844E63D3A214}" dt="2021-07-11T14:41:44.451" v="18"/>
        <pc:sldMkLst>
          <pc:docMk/>
          <pc:sldMk cId="2070657600" sldId="411"/>
        </pc:sldMkLst>
      </pc:sldChg>
      <pc:sldChg chg="del">
        <pc:chgData name="Nguyen Bui Trong Tin" userId="e8b171ad-d98b-49d5-bbe6-f86bd94206fe" providerId="ADAL" clId="{3906A2A9-A8F8-4D99-ACC4-844E63D3A214}" dt="2021-07-11T14:41:13.494" v="0" actId="47"/>
        <pc:sldMkLst>
          <pc:docMk/>
          <pc:sldMk cId="3687217798" sldId="411"/>
        </pc:sldMkLst>
      </pc:sldChg>
      <pc:sldChg chg="del">
        <pc:chgData name="Nguyen Bui Trong Tin" userId="e8b171ad-d98b-49d5-bbe6-f86bd94206fe" providerId="ADAL" clId="{3906A2A9-A8F8-4D99-ACC4-844E63D3A214}" dt="2021-07-11T14:41:13.494" v="0" actId="47"/>
        <pc:sldMkLst>
          <pc:docMk/>
          <pc:sldMk cId="1242508835" sldId="412"/>
        </pc:sldMkLst>
      </pc:sldChg>
      <pc:sldChg chg="add">
        <pc:chgData name="Nguyen Bui Trong Tin" userId="e8b171ad-d98b-49d5-bbe6-f86bd94206fe" providerId="ADAL" clId="{3906A2A9-A8F8-4D99-ACC4-844E63D3A214}" dt="2021-07-11T14:41:45.361" v="19"/>
        <pc:sldMkLst>
          <pc:docMk/>
          <pc:sldMk cId="1984277804" sldId="412"/>
        </pc:sldMkLst>
      </pc:sldChg>
      <pc:sldChg chg="del">
        <pc:chgData name="Nguyen Bui Trong Tin" userId="e8b171ad-d98b-49d5-bbe6-f86bd94206fe" providerId="ADAL" clId="{3906A2A9-A8F8-4D99-ACC4-844E63D3A214}" dt="2021-07-11T14:41:13.494" v="0" actId="47"/>
        <pc:sldMkLst>
          <pc:docMk/>
          <pc:sldMk cId="88128947" sldId="413"/>
        </pc:sldMkLst>
      </pc:sldChg>
      <pc:sldChg chg="add del">
        <pc:chgData name="Nguyen Bui Trong Tin" userId="e8b171ad-d98b-49d5-bbe6-f86bd94206fe" providerId="ADAL" clId="{3906A2A9-A8F8-4D99-ACC4-844E63D3A214}" dt="2021-07-11T14:41:47.960" v="21"/>
        <pc:sldMkLst>
          <pc:docMk/>
          <pc:sldMk cId="1317991329" sldId="413"/>
        </pc:sldMkLst>
      </pc:sldChg>
      <pc:sldChg chg="add">
        <pc:chgData name="Nguyen Bui Trong Tin" userId="e8b171ad-d98b-49d5-bbe6-f86bd94206fe" providerId="ADAL" clId="{3906A2A9-A8F8-4D99-ACC4-844E63D3A214}" dt="2021-07-11T14:41:48.960" v="22"/>
        <pc:sldMkLst>
          <pc:docMk/>
          <pc:sldMk cId="3964240136" sldId="413"/>
        </pc:sldMkLst>
      </pc:sldChg>
      <pc:sldChg chg="add">
        <pc:chgData name="Nguyen Bui Trong Tin" userId="e8b171ad-d98b-49d5-bbe6-f86bd94206fe" providerId="ADAL" clId="{3906A2A9-A8F8-4D99-ACC4-844E63D3A214}" dt="2021-07-11T14:41:50.201" v="23"/>
        <pc:sldMkLst>
          <pc:docMk/>
          <pc:sldMk cId="965515329" sldId="414"/>
        </pc:sldMkLst>
      </pc:sldChg>
      <pc:sldChg chg="del">
        <pc:chgData name="Nguyen Bui Trong Tin" userId="e8b171ad-d98b-49d5-bbe6-f86bd94206fe" providerId="ADAL" clId="{3906A2A9-A8F8-4D99-ACC4-844E63D3A214}" dt="2021-07-11T14:41:13.494" v="0" actId="47"/>
        <pc:sldMkLst>
          <pc:docMk/>
          <pc:sldMk cId="1625115074" sldId="414"/>
        </pc:sldMkLst>
      </pc:sldChg>
      <pc:sldChg chg="add">
        <pc:chgData name="Nguyen Bui Trong Tin" userId="e8b171ad-d98b-49d5-bbe6-f86bd94206fe" providerId="ADAL" clId="{3906A2A9-A8F8-4D99-ACC4-844E63D3A214}" dt="2021-07-11T14:43:59.478" v="24"/>
        <pc:sldMkLst>
          <pc:docMk/>
          <pc:sldMk cId="180784202" sldId="415"/>
        </pc:sldMkLst>
      </pc:sldChg>
      <pc:sldChg chg="del">
        <pc:chgData name="Nguyen Bui Trong Tin" userId="e8b171ad-d98b-49d5-bbe6-f86bd94206fe" providerId="ADAL" clId="{3906A2A9-A8F8-4D99-ACC4-844E63D3A214}" dt="2021-07-11T14:41:13.494" v="0" actId="47"/>
        <pc:sldMkLst>
          <pc:docMk/>
          <pc:sldMk cId="3835933509" sldId="415"/>
        </pc:sldMkLst>
      </pc:sldChg>
      <pc:sldChg chg="del">
        <pc:chgData name="Nguyen Bui Trong Tin" userId="e8b171ad-d98b-49d5-bbe6-f86bd94206fe" providerId="ADAL" clId="{3906A2A9-A8F8-4D99-ACC4-844E63D3A214}" dt="2021-07-11T14:41:13.494" v="0" actId="47"/>
        <pc:sldMkLst>
          <pc:docMk/>
          <pc:sldMk cId="2407899211" sldId="416"/>
        </pc:sldMkLst>
      </pc:sldChg>
      <pc:sldChg chg="add">
        <pc:chgData name="Nguyen Bui Trong Tin" userId="e8b171ad-d98b-49d5-bbe6-f86bd94206fe" providerId="ADAL" clId="{3906A2A9-A8F8-4D99-ACC4-844E63D3A214}" dt="2021-07-11T14:44:00.647" v="25"/>
        <pc:sldMkLst>
          <pc:docMk/>
          <pc:sldMk cId="3584892694" sldId="416"/>
        </pc:sldMkLst>
      </pc:sldChg>
      <pc:sldChg chg="del">
        <pc:chgData name="Nguyen Bui Trong Tin" userId="e8b171ad-d98b-49d5-bbe6-f86bd94206fe" providerId="ADAL" clId="{3906A2A9-A8F8-4D99-ACC4-844E63D3A214}" dt="2021-07-11T14:41:13.494" v="0" actId="47"/>
        <pc:sldMkLst>
          <pc:docMk/>
          <pc:sldMk cId="3455617247" sldId="417"/>
        </pc:sldMkLst>
      </pc:sldChg>
      <pc:sldChg chg="del">
        <pc:chgData name="Nguyen Bui Trong Tin" userId="e8b171ad-d98b-49d5-bbe6-f86bd94206fe" providerId="ADAL" clId="{3906A2A9-A8F8-4D99-ACC4-844E63D3A214}" dt="2021-07-11T14:41:13.494" v="0" actId="47"/>
        <pc:sldMkLst>
          <pc:docMk/>
          <pc:sldMk cId="627721433" sldId="418"/>
        </pc:sldMkLst>
      </pc:sldChg>
      <pc:sldChg chg="del">
        <pc:chgData name="Nguyen Bui Trong Tin" userId="e8b171ad-d98b-49d5-bbe6-f86bd94206fe" providerId="ADAL" clId="{3906A2A9-A8F8-4D99-ACC4-844E63D3A214}" dt="2021-07-11T14:41:13.494" v="0" actId="47"/>
        <pc:sldMkLst>
          <pc:docMk/>
          <pc:sldMk cId="900824628" sldId="419"/>
        </pc:sldMkLst>
      </pc:sldChg>
      <pc:sldChg chg="del">
        <pc:chgData name="Nguyen Bui Trong Tin" userId="e8b171ad-d98b-49d5-bbe6-f86bd94206fe" providerId="ADAL" clId="{3906A2A9-A8F8-4D99-ACC4-844E63D3A214}" dt="2021-07-11T14:41:13.494" v="0" actId="47"/>
        <pc:sldMkLst>
          <pc:docMk/>
          <pc:sldMk cId="4040671024" sldId="420"/>
        </pc:sldMkLst>
      </pc:sldChg>
      <pc:sldChg chg="del">
        <pc:chgData name="Nguyen Bui Trong Tin" userId="e8b171ad-d98b-49d5-bbe6-f86bd94206fe" providerId="ADAL" clId="{3906A2A9-A8F8-4D99-ACC4-844E63D3A214}" dt="2021-07-11T14:41:13.494" v="0" actId="47"/>
        <pc:sldMkLst>
          <pc:docMk/>
          <pc:sldMk cId="4236993162" sldId="421"/>
        </pc:sldMkLst>
      </pc:sldChg>
      <pc:sldChg chg="del">
        <pc:chgData name="Nguyen Bui Trong Tin" userId="e8b171ad-d98b-49d5-bbe6-f86bd94206fe" providerId="ADAL" clId="{3906A2A9-A8F8-4D99-ACC4-844E63D3A214}" dt="2021-07-11T14:41:13.494" v="0" actId="47"/>
        <pc:sldMkLst>
          <pc:docMk/>
          <pc:sldMk cId="278334516" sldId="422"/>
        </pc:sldMkLst>
      </pc:sldChg>
      <pc:sldChg chg="del">
        <pc:chgData name="Nguyen Bui Trong Tin" userId="e8b171ad-d98b-49d5-bbe6-f86bd94206fe" providerId="ADAL" clId="{3906A2A9-A8F8-4D99-ACC4-844E63D3A214}" dt="2021-07-11T14:41:13.494" v="0" actId="47"/>
        <pc:sldMkLst>
          <pc:docMk/>
          <pc:sldMk cId="452003682" sldId="423"/>
        </pc:sldMkLst>
      </pc:sldChg>
      <pc:sldChg chg="del">
        <pc:chgData name="Nguyen Bui Trong Tin" userId="e8b171ad-d98b-49d5-bbe6-f86bd94206fe" providerId="ADAL" clId="{3906A2A9-A8F8-4D99-ACC4-844E63D3A214}" dt="2021-07-11T14:41:13.494" v="0" actId="47"/>
        <pc:sldMkLst>
          <pc:docMk/>
          <pc:sldMk cId="1202523845" sldId="425"/>
        </pc:sldMkLst>
      </pc:sldChg>
      <pc:sldChg chg="del">
        <pc:chgData name="Nguyen Bui Trong Tin" userId="e8b171ad-d98b-49d5-bbe6-f86bd94206fe" providerId="ADAL" clId="{3906A2A9-A8F8-4D99-ACC4-844E63D3A214}" dt="2021-07-11T14:41:13.494" v="0" actId="47"/>
        <pc:sldMkLst>
          <pc:docMk/>
          <pc:sldMk cId="4170596319" sldId="426"/>
        </pc:sldMkLst>
      </pc:sldChg>
      <pc:sldChg chg="del">
        <pc:chgData name="Nguyen Bui Trong Tin" userId="e8b171ad-d98b-49d5-bbe6-f86bd94206fe" providerId="ADAL" clId="{3906A2A9-A8F8-4D99-ACC4-844E63D3A214}" dt="2021-07-11T14:41:13.494" v="0" actId="47"/>
        <pc:sldMkLst>
          <pc:docMk/>
          <pc:sldMk cId="385475827" sldId="427"/>
        </pc:sldMkLst>
      </pc:sldChg>
      <pc:sldChg chg="del">
        <pc:chgData name="Nguyen Bui Trong Tin" userId="e8b171ad-d98b-49d5-bbe6-f86bd94206fe" providerId="ADAL" clId="{3906A2A9-A8F8-4D99-ACC4-844E63D3A214}" dt="2021-07-11T14:41:13.494" v="0" actId="47"/>
        <pc:sldMkLst>
          <pc:docMk/>
          <pc:sldMk cId="1729390236" sldId="428"/>
        </pc:sldMkLst>
      </pc:sldChg>
      <pc:sldChg chg="del">
        <pc:chgData name="Nguyen Bui Trong Tin" userId="e8b171ad-d98b-49d5-bbe6-f86bd94206fe" providerId="ADAL" clId="{3906A2A9-A8F8-4D99-ACC4-844E63D3A214}" dt="2021-07-11T14:41:13.494" v="0" actId="47"/>
        <pc:sldMkLst>
          <pc:docMk/>
          <pc:sldMk cId="3976552675" sldId="429"/>
        </pc:sldMkLst>
      </pc:sldChg>
      <pc:sldChg chg="del">
        <pc:chgData name="Nguyen Bui Trong Tin" userId="e8b171ad-d98b-49d5-bbe6-f86bd94206fe" providerId="ADAL" clId="{3906A2A9-A8F8-4D99-ACC4-844E63D3A214}" dt="2021-07-11T14:41:13.494" v="0" actId="47"/>
        <pc:sldMkLst>
          <pc:docMk/>
          <pc:sldMk cId="2623789335" sldId="430"/>
        </pc:sldMkLst>
      </pc:sldChg>
      <pc:sldChg chg="del">
        <pc:chgData name="Nguyen Bui Trong Tin" userId="e8b171ad-d98b-49d5-bbe6-f86bd94206fe" providerId="ADAL" clId="{3906A2A9-A8F8-4D99-ACC4-844E63D3A214}" dt="2021-07-11T14:41:13.494" v="0" actId="47"/>
        <pc:sldMkLst>
          <pc:docMk/>
          <pc:sldMk cId="2202442491" sldId="431"/>
        </pc:sldMkLst>
      </pc:sldChg>
      <pc:sldChg chg="del">
        <pc:chgData name="Nguyen Bui Trong Tin" userId="e8b171ad-d98b-49d5-bbe6-f86bd94206fe" providerId="ADAL" clId="{3906A2A9-A8F8-4D99-ACC4-844E63D3A214}" dt="2021-07-11T14:41:13.494" v="0" actId="47"/>
        <pc:sldMkLst>
          <pc:docMk/>
          <pc:sldMk cId="2113570404" sldId="433"/>
        </pc:sldMkLst>
      </pc:sldChg>
      <pc:sldChg chg="del">
        <pc:chgData name="Nguyen Bui Trong Tin" userId="e8b171ad-d98b-49d5-bbe6-f86bd94206fe" providerId="ADAL" clId="{3906A2A9-A8F8-4D99-ACC4-844E63D3A214}" dt="2021-07-11T14:41:13.494" v="0" actId="47"/>
        <pc:sldMkLst>
          <pc:docMk/>
          <pc:sldMk cId="2603145818" sldId="434"/>
        </pc:sldMkLst>
      </pc:sldChg>
      <pc:sldChg chg="del">
        <pc:chgData name="Nguyen Bui Trong Tin" userId="e8b171ad-d98b-49d5-bbe6-f86bd94206fe" providerId="ADAL" clId="{3906A2A9-A8F8-4D99-ACC4-844E63D3A214}" dt="2021-07-11T14:41:13.494" v="0" actId="47"/>
        <pc:sldMkLst>
          <pc:docMk/>
          <pc:sldMk cId="4171819189" sldId="435"/>
        </pc:sldMkLst>
      </pc:sldChg>
      <pc:sldChg chg="del">
        <pc:chgData name="Nguyen Bui Trong Tin" userId="e8b171ad-d98b-49d5-bbe6-f86bd94206fe" providerId="ADAL" clId="{3906A2A9-A8F8-4D99-ACC4-844E63D3A214}" dt="2021-07-11T14:41:13.494" v="0" actId="47"/>
        <pc:sldMkLst>
          <pc:docMk/>
          <pc:sldMk cId="2138122785" sldId="436"/>
        </pc:sldMkLst>
      </pc:sldChg>
      <pc:sldChg chg="del">
        <pc:chgData name="Nguyen Bui Trong Tin" userId="e8b171ad-d98b-49d5-bbe6-f86bd94206fe" providerId="ADAL" clId="{3906A2A9-A8F8-4D99-ACC4-844E63D3A214}" dt="2021-07-11T14:41:13.494" v="0" actId="47"/>
        <pc:sldMkLst>
          <pc:docMk/>
          <pc:sldMk cId="2178774591" sldId="437"/>
        </pc:sldMkLst>
      </pc:sldChg>
      <pc:sldChg chg="del">
        <pc:chgData name="Nguyen Bui Trong Tin" userId="e8b171ad-d98b-49d5-bbe6-f86bd94206fe" providerId="ADAL" clId="{3906A2A9-A8F8-4D99-ACC4-844E63D3A214}" dt="2021-07-11T14:41:13.494" v="0" actId="47"/>
        <pc:sldMkLst>
          <pc:docMk/>
          <pc:sldMk cId="1735301629" sldId="438"/>
        </pc:sldMkLst>
      </pc:sldChg>
      <pc:sldChg chg="del">
        <pc:chgData name="Nguyen Bui Trong Tin" userId="e8b171ad-d98b-49d5-bbe6-f86bd94206fe" providerId="ADAL" clId="{3906A2A9-A8F8-4D99-ACC4-844E63D3A214}" dt="2021-07-11T14:41:13.494" v="0" actId="47"/>
        <pc:sldMkLst>
          <pc:docMk/>
          <pc:sldMk cId="3798395982" sldId="439"/>
        </pc:sldMkLst>
      </pc:sldChg>
      <pc:sldChg chg="del">
        <pc:chgData name="Nguyen Bui Trong Tin" userId="e8b171ad-d98b-49d5-bbe6-f86bd94206fe" providerId="ADAL" clId="{3906A2A9-A8F8-4D99-ACC4-844E63D3A214}" dt="2021-07-11T14:41:13.494" v="0" actId="47"/>
        <pc:sldMkLst>
          <pc:docMk/>
          <pc:sldMk cId="1108698809" sldId="440"/>
        </pc:sldMkLst>
      </pc:sldChg>
      <pc:sldChg chg="del">
        <pc:chgData name="Nguyen Bui Trong Tin" userId="e8b171ad-d98b-49d5-bbe6-f86bd94206fe" providerId="ADAL" clId="{3906A2A9-A8F8-4D99-ACC4-844E63D3A214}" dt="2021-07-11T14:41:13.494" v="0" actId="47"/>
        <pc:sldMkLst>
          <pc:docMk/>
          <pc:sldMk cId="1765575225" sldId="441"/>
        </pc:sldMkLst>
      </pc:sldChg>
      <pc:sldChg chg="del">
        <pc:chgData name="Nguyen Bui Trong Tin" userId="e8b171ad-d98b-49d5-bbe6-f86bd94206fe" providerId="ADAL" clId="{3906A2A9-A8F8-4D99-ACC4-844E63D3A214}" dt="2021-07-11T14:41:13.494" v="0" actId="47"/>
        <pc:sldMkLst>
          <pc:docMk/>
          <pc:sldMk cId="4180487106" sldId="442"/>
        </pc:sldMkLst>
      </pc:sldChg>
      <pc:sldChg chg="del">
        <pc:chgData name="Nguyen Bui Trong Tin" userId="e8b171ad-d98b-49d5-bbe6-f86bd94206fe" providerId="ADAL" clId="{3906A2A9-A8F8-4D99-ACC4-844E63D3A214}" dt="2021-07-11T14:41:13.494" v="0" actId="47"/>
        <pc:sldMkLst>
          <pc:docMk/>
          <pc:sldMk cId="3141320703" sldId="443"/>
        </pc:sldMkLst>
      </pc:sldChg>
      <pc:sldChg chg="del">
        <pc:chgData name="Nguyen Bui Trong Tin" userId="e8b171ad-d98b-49d5-bbe6-f86bd94206fe" providerId="ADAL" clId="{3906A2A9-A8F8-4D99-ACC4-844E63D3A214}" dt="2021-07-11T14:41:13.494" v="0" actId="47"/>
        <pc:sldMkLst>
          <pc:docMk/>
          <pc:sldMk cId="1060641105" sldId="444"/>
        </pc:sldMkLst>
      </pc:sldChg>
      <pc:sldChg chg="del">
        <pc:chgData name="Nguyen Bui Trong Tin" userId="e8b171ad-d98b-49d5-bbe6-f86bd94206fe" providerId="ADAL" clId="{3906A2A9-A8F8-4D99-ACC4-844E63D3A214}" dt="2021-07-11T14:41:13.494" v="0" actId="47"/>
        <pc:sldMkLst>
          <pc:docMk/>
          <pc:sldMk cId="4193179599" sldId="445"/>
        </pc:sldMkLst>
      </pc:sldChg>
      <pc:sldChg chg="del">
        <pc:chgData name="Nguyen Bui Trong Tin" userId="e8b171ad-d98b-49d5-bbe6-f86bd94206fe" providerId="ADAL" clId="{3906A2A9-A8F8-4D99-ACC4-844E63D3A214}" dt="2021-07-11T14:41:13.494" v="0" actId="47"/>
        <pc:sldMkLst>
          <pc:docMk/>
          <pc:sldMk cId="1006827686" sldId="446"/>
        </pc:sldMkLst>
      </pc:sldChg>
      <pc:sldChg chg="del">
        <pc:chgData name="Nguyen Bui Trong Tin" userId="e8b171ad-d98b-49d5-bbe6-f86bd94206fe" providerId="ADAL" clId="{3906A2A9-A8F8-4D99-ACC4-844E63D3A214}" dt="2021-07-11T14:41:13.494" v="0" actId="47"/>
        <pc:sldMkLst>
          <pc:docMk/>
          <pc:sldMk cId="3649754977" sldId="447"/>
        </pc:sldMkLst>
      </pc:sldChg>
      <pc:sldChg chg="del">
        <pc:chgData name="Nguyen Bui Trong Tin" userId="e8b171ad-d98b-49d5-bbe6-f86bd94206fe" providerId="ADAL" clId="{3906A2A9-A8F8-4D99-ACC4-844E63D3A214}" dt="2021-07-11T14:41:13.494" v="0" actId="47"/>
        <pc:sldMkLst>
          <pc:docMk/>
          <pc:sldMk cId="3330708108" sldId="448"/>
        </pc:sldMkLst>
      </pc:sldChg>
      <pc:sldChg chg="del">
        <pc:chgData name="Nguyen Bui Trong Tin" userId="e8b171ad-d98b-49d5-bbe6-f86bd94206fe" providerId="ADAL" clId="{3906A2A9-A8F8-4D99-ACC4-844E63D3A214}" dt="2021-07-11T14:41:13.494" v="0" actId="47"/>
        <pc:sldMkLst>
          <pc:docMk/>
          <pc:sldMk cId="3155034873" sldId="452"/>
        </pc:sldMkLst>
      </pc:sldChg>
      <pc:sldChg chg="del">
        <pc:chgData name="Nguyen Bui Trong Tin" userId="e8b171ad-d98b-49d5-bbe6-f86bd94206fe" providerId="ADAL" clId="{3906A2A9-A8F8-4D99-ACC4-844E63D3A214}" dt="2021-07-11T14:41:13.494" v="0" actId="47"/>
        <pc:sldMkLst>
          <pc:docMk/>
          <pc:sldMk cId="1671288076" sldId="453"/>
        </pc:sldMkLst>
      </pc:sldChg>
      <pc:sldChg chg="del">
        <pc:chgData name="Nguyen Bui Trong Tin" userId="e8b171ad-d98b-49d5-bbe6-f86bd94206fe" providerId="ADAL" clId="{3906A2A9-A8F8-4D99-ACC4-844E63D3A214}" dt="2021-07-11T14:41:13.494" v="0" actId="47"/>
        <pc:sldMkLst>
          <pc:docMk/>
          <pc:sldMk cId="4117373650" sldId="454"/>
        </pc:sldMkLst>
      </pc:sldChg>
      <pc:sldChg chg="del">
        <pc:chgData name="Nguyen Bui Trong Tin" userId="e8b171ad-d98b-49d5-bbe6-f86bd94206fe" providerId="ADAL" clId="{3906A2A9-A8F8-4D99-ACC4-844E63D3A214}" dt="2021-07-11T14:41:13.494" v="0" actId="47"/>
        <pc:sldMkLst>
          <pc:docMk/>
          <pc:sldMk cId="1624020390" sldId="455"/>
        </pc:sldMkLst>
      </pc:sldChg>
      <pc:sldChg chg="del">
        <pc:chgData name="Nguyen Bui Trong Tin" userId="e8b171ad-d98b-49d5-bbe6-f86bd94206fe" providerId="ADAL" clId="{3906A2A9-A8F8-4D99-ACC4-844E63D3A214}" dt="2021-07-11T14:41:13.494" v="0" actId="47"/>
        <pc:sldMkLst>
          <pc:docMk/>
          <pc:sldMk cId="436819471" sldId="456"/>
        </pc:sldMkLst>
      </pc:sldChg>
    </pc:docChg>
  </pc:docChgLst>
  <pc:docChgLst>
    <pc:chgData name="Nguyen Bui Trong Tin" userId="e8b171ad-d98b-49d5-bbe6-f86bd94206fe" providerId="ADAL" clId="{BA0762DD-606F-4A4E-BC6F-49BC926C8EB1}"/>
    <pc:docChg chg="undo custSel addSld delSld modSld">
      <pc:chgData name="Nguyen Bui Trong Tin" userId="e8b171ad-d98b-49d5-bbe6-f86bd94206fe" providerId="ADAL" clId="{BA0762DD-606F-4A4E-BC6F-49BC926C8EB1}" dt="2021-07-29T01:29:22.105" v="38"/>
      <pc:docMkLst>
        <pc:docMk/>
      </pc:docMkLst>
      <pc:sldChg chg="del">
        <pc:chgData name="Nguyen Bui Trong Tin" userId="e8b171ad-d98b-49d5-bbe6-f86bd94206fe" providerId="ADAL" clId="{BA0762DD-606F-4A4E-BC6F-49BC926C8EB1}" dt="2021-07-29T01:28:32.432" v="17" actId="47"/>
        <pc:sldMkLst>
          <pc:docMk/>
          <pc:sldMk cId="134196578" sldId="394"/>
        </pc:sldMkLst>
      </pc:sldChg>
      <pc:sldChg chg="del">
        <pc:chgData name="Nguyen Bui Trong Tin" userId="e8b171ad-d98b-49d5-bbe6-f86bd94206fe" providerId="ADAL" clId="{BA0762DD-606F-4A4E-BC6F-49BC926C8EB1}" dt="2021-07-29T01:28:32.432" v="17" actId="47"/>
        <pc:sldMkLst>
          <pc:docMk/>
          <pc:sldMk cId="2666131504" sldId="395"/>
        </pc:sldMkLst>
      </pc:sldChg>
      <pc:sldChg chg="del">
        <pc:chgData name="Nguyen Bui Trong Tin" userId="e8b171ad-d98b-49d5-bbe6-f86bd94206fe" providerId="ADAL" clId="{BA0762DD-606F-4A4E-BC6F-49BC926C8EB1}" dt="2021-07-29T01:28:32.432" v="17" actId="47"/>
        <pc:sldMkLst>
          <pc:docMk/>
          <pc:sldMk cId="3071695222" sldId="396"/>
        </pc:sldMkLst>
      </pc:sldChg>
      <pc:sldChg chg="del">
        <pc:chgData name="Nguyen Bui Trong Tin" userId="e8b171ad-d98b-49d5-bbe6-f86bd94206fe" providerId="ADAL" clId="{BA0762DD-606F-4A4E-BC6F-49BC926C8EB1}" dt="2021-07-29T01:28:32.432" v="17" actId="47"/>
        <pc:sldMkLst>
          <pc:docMk/>
          <pc:sldMk cId="3373114316" sldId="397"/>
        </pc:sldMkLst>
      </pc:sldChg>
      <pc:sldChg chg="del">
        <pc:chgData name="Nguyen Bui Trong Tin" userId="e8b171ad-d98b-49d5-bbe6-f86bd94206fe" providerId="ADAL" clId="{BA0762DD-606F-4A4E-BC6F-49BC926C8EB1}" dt="2021-07-29T01:28:34.823" v="18" actId="47"/>
        <pc:sldMkLst>
          <pc:docMk/>
          <pc:sldMk cId="3717025558" sldId="398"/>
        </pc:sldMkLst>
      </pc:sldChg>
      <pc:sldChg chg="del">
        <pc:chgData name="Nguyen Bui Trong Tin" userId="e8b171ad-d98b-49d5-bbe6-f86bd94206fe" providerId="ADAL" clId="{BA0762DD-606F-4A4E-BC6F-49BC926C8EB1}" dt="2021-07-29T01:28:36.041" v="19" actId="47"/>
        <pc:sldMkLst>
          <pc:docMk/>
          <pc:sldMk cId="431613213" sldId="399"/>
        </pc:sldMkLst>
      </pc:sldChg>
      <pc:sldChg chg="del">
        <pc:chgData name="Nguyen Bui Trong Tin" userId="e8b171ad-d98b-49d5-bbe6-f86bd94206fe" providerId="ADAL" clId="{BA0762DD-606F-4A4E-BC6F-49BC926C8EB1}" dt="2021-07-29T01:28:37.185" v="20" actId="47"/>
        <pc:sldMkLst>
          <pc:docMk/>
          <pc:sldMk cId="2077628247" sldId="400"/>
        </pc:sldMkLst>
      </pc:sldChg>
      <pc:sldChg chg="del">
        <pc:chgData name="Nguyen Bui Trong Tin" userId="e8b171ad-d98b-49d5-bbe6-f86bd94206fe" providerId="ADAL" clId="{BA0762DD-606F-4A4E-BC6F-49BC926C8EB1}" dt="2021-07-29T01:28:17.250" v="12" actId="47"/>
        <pc:sldMkLst>
          <pc:docMk/>
          <pc:sldMk cId="4113254903" sldId="424"/>
        </pc:sldMkLst>
      </pc:sldChg>
      <pc:sldChg chg="del">
        <pc:chgData name="Nguyen Bui Trong Tin" userId="e8b171ad-d98b-49d5-bbe6-f86bd94206fe" providerId="ADAL" clId="{BA0762DD-606F-4A4E-BC6F-49BC926C8EB1}" dt="2021-07-29T01:28:17.250" v="12" actId="47"/>
        <pc:sldMkLst>
          <pc:docMk/>
          <pc:sldMk cId="2241829361" sldId="425"/>
        </pc:sldMkLst>
      </pc:sldChg>
      <pc:sldChg chg="delSp modSp add del mod modNotesTx">
        <pc:chgData name="Nguyen Bui Trong Tin" userId="e8b171ad-d98b-49d5-bbe6-f86bd94206fe" providerId="ADAL" clId="{BA0762DD-606F-4A4E-BC6F-49BC926C8EB1}" dt="2021-07-29T01:27:43.239" v="5" actId="20577"/>
        <pc:sldMkLst>
          <pc:docMk/>
          <pc:sldMk cId="1625566240" sldId="430"/>
        </pc:sldMkLst>
        <pc:spChg chg="mod">
          <ac:chgData name="Nguyen Bui Trong Tin" userId="e8b171ad-d98b-49d5-bbe6-f86bd94206fe" providerId="ADAL" clId="{BA0762DD-606F-4A4E-BC6F-49BC926C8EB1}" dt="2021-07-29T01:27:43.239" v="5" actId="20577"/>
          <ac:spMkLst>
            <pc:docMk/>
            <pc:sldMk cId="1625566240" sldId="430"/>
            <ac:spMk id="3" creationId="{139D5992-74CA-4E5E-831D-1F8F99FB57FF}"/>
          </ac:spMkLst>
        </pc:spChg>
        <pc:picChg chg="del">
          <ac:chgData name="Nguyen Bui Trong Tin" userId="e8b171ad-d98b-49d5-bbe6-f86bd94206fe" providerId="ADAL" clId="{BA0762DD-606F-4A4E-BC6F-49BC926C8EB1}" dt="2021-07-29T01:27:35.489" v="3" actId="478"/>
          <ac:picMkLst>
            <pc:docMk/>
            <pc:sldMk cId="1625566240" sldId="430"/>
            <ac:picMk id="2" creationId="{A46EED79-D262-4E9F-8D4A-C6E0AC3FC3E3}"/>
          </ac:picMkLst>
        </pc:picChg>
      </pc:sldChg>
      <pc:sldChg chg="add del">
        <pc:chgData name="Nguyen Bui Trong Tin" userId="e8b171ad-d98b-49d5-bbe6-f86bd94206fe" providerId="ADAL" clId="{BA0762DD-606F-4A4E-BC6F-49BC926C8EB1}" dt="2021-07-29T01:27:34.322" v="2" actId="47"/>
        <pc:sldMkLst>
          <pc:docMk/>
          <pc:sldMk cId="1543103320" sldId="431"/>
        </pc:sldMkLst>
      </pc:sldChg>
      <pc:sldChg chg="add del">
        <pc:chgData name="Nguyen Bui Trong Tin" userId="e8b171ad-d98b-49d5-bbe6-f86bd94206fe" providerId="ADAL" clId="{BA0762DD-606F-4A4E-BC6F-49BC926C8EB1}" dt="2021-07-29T01:27:34.322" v="2" actId="47"/>
        <pc:sldMkLst>
          <pc:docMk/>
          <pc:sldMk cId="2809872547" sldId="432"/>
        </pc:sldMkLst>
      </pc:sldChg>
      <pc:sldChg chg="del">
        <pc:chgData name="Nguyen Bui Trong Tin" userId="e8b171ad-d98b-49d5-bbe6-f86bd94206fe" providerId="ADAL" clId="{BA0762DD-606F-4A4E-BC6F-49BC926C8EB1}" dt="2021-07-29T01:27:50.901" v="6" actId="47"/>
        <pc:sldMkLst>
          <pc:docMk/>
          <pc:sldMk cId="3756278984" sldId="433"/>
        </pc:sldMkLst>
      </pc:sldChg>
      <pc:sldChg chg="del">
        <pc:chgData name="Nguyen Bui Trong Tin" userId="e8b171ad-d98b-49d5-bbe6-f86bd94206fe" providerId="ADAL" clId="{BA0762DD-606F-4A4E-BC6F-49BC926C8EB1}" dt="2021-07-29T01:27:50.901" v="6" actId="47"/>
        <pc:sldMkLst>
          <pc:docMk/>
          <pc:sldMk cId="4127546917" sldId="434"/>
        </pc:sldMkLst>
      </pc:sldChg>
      <pc:sldChg chg="del">
        <pc:chgData name="Nguyen Bui Trong Tin" userId="e8b171ad-d98b-49d5-bbe6-f86bd94206fe" providerId="ADAL" clId="{BA0762DD-606F-4A4E-BC6F-49BC926C8EB1}" dt="2021-07-29T01:27:50.901" v="6" actId="47"/>
        <pc:sldMkLst>
          <pc:docMk/>
          <pc:sldMk cId="3810746721" sldId="435"/>
        </pc:sldMkLst>
      </pc:sldChg>
      <pc:sldChg chg="del">
        <pc:chgData name="Nguyen Bui Trong Tin" userId="e8b171ad-d98b-49d5-bbe6-f86bd94206fe" providerId="ADAL" clId="{BA0762DD-606F-4A4E-BC6F-49BC926C8EB1}" dt="2021-07-29T01:27:54.460" v="7" actId="47"/>
        <pc:sldMkLst>
          <pc:docMk/>
          <pc:sldMk cId="3250456979" sldId="436"/>
        </pc:sldMkLst>
      </pc:sldChg>
      <pc:sldChg chg="del">
        <pc:chgData name="Nguyen Bui Trong Tin" userId="e8b171ad-d98b-49d5-bbe6-f86bd94206fe" providerId="ADAL" clId="{BA0762DD-606F-4A4E-BC6F-49BC926C8EB1}" dt="2021-07-29T01:27:54.460" v="7" actId="47"/>
        <pc:sldMkLst>
          <pc:docMk/>
          <pc:sldMk cId="2657577327" sldId="437"/>
        </pc:sldMkLst>
      </pc:sldChg>
      <pc:sldChg chg="del">
        <pc:chgData name="Nguyen Bui Trong Tin" userId="e8b171ad-d98b-49d5-bbe6-f86bd94206fe" providerId="ADAL" clId="{BA0762DD-606F-4A4E-BC6F-49BC926C8EB1}" dt="2021-07-29T01:27:54.460" v="7" actId="47"/>
        <pc:sldMkLst>
          <pc:docMk/>
          <pc:sldMk cId="524126125" sldId="438"/>
        </pc:sldMkLst>
      </pc:sldChg>
      <pc:sldChg chg="del">
        <pc:chgData name="Nguyen Bui Trong Tin" userId="e8b171ad-d98b-49d5-bbe6-f86bd94206fe" providerId="ADAL" clId="{BA0762DD-606F-4A4E-BC6F-49BC926C8EB1}" dt="2021-07-29T01:27:57.227" v="8" actId="47"/>
        <pc:sldMkLst>
          <pc:docMk/>
          <pc:sldMk cId="579713325" sldId="439"/>
        </pc:sldMkLst>
      </pc:sldChg>
      <pc:sldChg chg="del">
        <pc:chgData name="Nguyen Bui Trong Tin" userId="e8b171ad-d98b-49d5-bbe6-f86bd94206fe" providerId="ADAL" clId="{BA0762DD-606F-4A4E-BC6F-49BC926C8EB1}" dt="2021-07-29T01:27:57.227" v="8" actId="47"/>
        <pc:sldMkLst>
          <pc:docMk/>
          <pc:sldMk cId="1654361672" sldId="440"/>
        </pc:sldMkLst>
      </pc:sldChg>
      <pc:sldChg chg="del">
        <pc:chgData name="Nguyen Bui Trong Tin" userId="e8b171ad-d98b-49d5-bbe6-f86bd94206fe" providerId="ADAL" clId="{BA0762DD-606F-4A4E-BC6F-49BC926C8EB1}" dt="2021-07-29T01:27:57.227" v="8" actId="47"/>
        <pc:sldMkLst>
          <pc:docMk/>
          <pc:sldMk cId="313296696" sldId="441"/>
        </pc:sldMkLst>
      </pc:sldChg>
      <pc:sldChg chg="del">
        <pc:chgData name="Nguyen Bui Trong Tin" userId="e8b171ad-d98b-49d5-bbe6-f86bd94206fe" providerId="ADAL" clId="{BA0762DD-606F-4A4E-BC6F-49BC926C8EB1}" dt="2021-07-29T01:28:09.662" v="9" actId="47"/>
        <pc:sldMkLst>
          <pc:docMk/>
          <pc:sldMk cId="3176877322" sldId="442"/>
        </pc:sldMkLst>
      </pc:sldChg>
      <pc:sldChg chg="del">
        <pc:chgData name="Nguyen Bui Trong Tin" userId="e8b171ad-d98b-49d5-bbe6-f86bd94206fe" providerId="ADAL" clId="{BA0762DD-606F-4A4E-BC6F-49BC926C8EB1}" dt="2021-07-29T01:28:09.662" v="9" actId="47"/>
        <pc:sldMkLst>
          <pc:docMk/>
          <pc:sldMk cId="1641242379" sldId="443"/>
        </pc:sldMkLst>
      </pc:sldChg>
      <pc:sldChg chg="del">
        <pc:chgData name="Nguyen Bui Trong Tin" userId="e8b171ad-d98b-49d5-bbe6-f86bd94206fe" providerId="ADAL" clId="{BA0762DD-606F-4A4E-BC6F-49BC926C8EB1}" dt="2021-07-29T01:28:09.662" v="9" actId="47"/>
        <pc:sldMkLst>
          <pc:docMk/>
          <pc:sldMk cId="2130347383" sldId="444"/>
        </pc:sldMkLst>
      </pc:sldChg>
      <pc:sldChg chg="del">
        <pc:chgData name="Nguyen Bui Trong Tin" userId="e8b171ad-d98b-49d5-bbe6-f86bd94206fe" providerId="ADAL" clId="{BA0762DD-606F-4A4E-BC6F-49BC926C8EB1}" dt="2021-07-29T01:28:11.980" v="10" actId="47"/>
        <pc:sldMkLst>
          <pc:docMk/>
          <pc:sldMk cId="3607541446" sldId="445"/>
        </pc:sldMkLst>
      </pc:sldChg>
      <pc:sldChg chg="del">
        <pc:chgData name="Nguyen Bui Trong Tin" userId="e8b171ad-d98b-49d5-bbe6-f86bd94206fe" providerId="ADAL" clId="{BA0762DD-606F-4A4E-BC6F-49BC926C8EB1}" dt="2021-07-29T01:28:11.980" v="10" actId="47"/>
        <pc:sldMkLst>
          <pc:docMk/>
          <pc:sldMk cId="3468409564" sldId="446"/>
        </pc:sldMkLst>
      </pc:sldChg>
      <pc:sldChg chg="del">
        <pc:chgData name="Nguyen Bui Trong Tin" userId="e8b171ad-d98b-49d5-bbe6-f86bd94206fe" providerId="ADAL" clId="{BA0762DD-606F-4A4E-BC6F-49BC926C8EB1}" dt="2021-07-29T01:28:14.490" v="11" actId="47"/>
        <pc:sldMkLst>
          <pc:docMk/>
          <pc:sldMk cId="1029011645" sldId="448"/>
        </pc:sldMkLst>
      </pc:sldChg>
      <pc:sldChg chg="del">
        <pc:chgData name="Nguyen Bui Trong Tin" userId="e8b171ad-d98b-49d5-bbe6-f86bd94206fe" providerId="ADAL" clId="{BA0762DD-606F-4A4E-BC6F-49BC926C8EB1}" dt="2021-07-29T01:28:14.490" v="11" actId="47"/>
        <pc:sldMkLst>
          <pc:docMk/>
          <pc:sldMk cId="3106624527" sldId="449"/>
        </pc:sldMkLst>
      </pc:sldChg>
      <pc:sldChg chg="del">
        <pc:chgData name="Nguyen Bui Trong Tin" userId="e8b171ad-d98b-49d5-bbe6-f86bd94206fe" providerId="ADAL" clId="{BA0762DD-606F-4A4E-BC6F-49BC926C8EB1}" dt="2021-07-29T01:28:17.250" v="12" actId="47"/>
        <pc:sldMkLst>
          <pc:docMk/>
          <pc:sldMk cId="2924210931" sldId="452"/>
        </pc:sldMkLst>
      </pc:sldChg>
      <pc:sldChg chg="del">
        <pc:chgData name="Nguyen Bui Trong Tin" userId="e8b171ad-d98b-49d5-bbe6-f86bd94206fe" providerId="ADAL" clId="{BA0762DD-606F-4A4E-BC6F-49BC926C8EB1}" dt="2021-07-29T01:28:17.250" v="12" actId="47"/>
        <pc:sldMkLst>
          <pc:docMk/>
          <pc:sldMk cId="528049056" sldId="453"/>
        </pc:sldMkLst>
      </pc:sldChg>
      <pc:sldChg chg="del">
        <pc:chgData name="Nguyen Bui Trong Tin" userId="e8b171ad-d98b-49d5-bbe6-f86bd94206fe" providerId="ADAL" clId="{BA0762DD-606F-4A4E-BC6F-49BC926C8EB1}" dt="2021-07-29T01:28:17.250" v="12" actId="47"/>
        <pc:sldMkLst>
          <pc:docMk/>
          <pc:sldMk cId="214806516" sldId="454"/>
        </pc:sldMkLst>
      </pc:sldChg>
      <pc:sldChg chg="del">
        <pc:chgData name="Nguyen Bui Trong Tin" userId="e8b171ad-d98b-49d5-bbe6-f86bd94206fe" providerId="ADAL" clId="{BA0762DD-606F-4A4E-BC6F-49BC926C8EB1}" dt="2021-07-29T01:28:17.250" v="12" actId="47"/>
        <pc:sldMkLst>
          <pc:docMk/>
          <pc:sldMk cId="1503107670" sldId="455"/>
        </pc:sldMkLst>
      </pc:sldChg>
      <pc:sldChg chg="del">
        <pc:chgData name="Nguyen Bui Trong Tin" userId="e8b171ad-d98b-49d5-bbe6-f86bd94206fe" providerId="ADAL" clId="{BA0762DD-606F-4A4E-BC6F-49BC926C8EB1}" dt="2021-07-29T01:28:20.384" v="13" actId="47"/>
        <pc:sldMkLst>
          <pc:docMk/>
          <pc:sldMk cId="1637794431" sldId="456"/>
        </pc:sldMkLst>
      </pc:sldChg>
      <pc:sldChg chg="del">
        <pc:chgData name="Nguyen Bui Trong Tin" userId="e8b171ad-d98b-49d5-bbe6-f86bd94206fe" providerId="ADAL" clId="{BA0762DD-606F-4A4E-BC6F-49BC926C8EB1}" dt="2021-07-29T01:28:20.384" v="13" actId="47"/>
        <pc:sldMkLst>
          <pc:docMk/>
          <pc:sldMk cId="1951316361" sldId="457"/>
        </pc:sldMkLst>
      </pc:sldChg>
      <pc:sldChg chg="del">
        <pc:chgData name="Nguyen Bui Trong Tin" userId="e8b171ad-d98b-49d5-bbe6-f86bd94206fe" providerId="ADAL" clId="{BA0762DD-606F-4A4E-BC6F-49BC926C8EB1}" dt="2021-07-29T01:28:23.606" v="14" actId="47"/>
        <pc:sldMkLst>
          <pc:docMk/>
          <pc:sldMk cId="2620478218" sldId="458"/>
        </pc:sldMkLst>
      </pc:sldChg>
      <pc:sldChg chg="del">
        <pc:chgData name="Nguyen Bui Trong Tin" userId="e8b171ad-d98b-49d5-bbe6-f86bd94206fe" providerId="ADAL" clId="{BA0762DD-606F-4A4E-BC6F-49BC926C8EB1}" dt="2021-07-29T01:28:23.606" v="14" actId="47"/>
        <pc:sldMkLst>
          <pc:docMk/>
          <pc:sldMk cId="294261503" sldId="459"/>
        </pc:sldMkLst>
      </pc:sldChg>
      <pc:sldChg chg="del">
        <pc:chgData name="Nguyen Bui Trong Tin" userId="e8b171ad-d98b-49d5-bbe6-f86bd94206fe" providerId="ADAL" clId="{BA0762DD-606F-4A4E-BC6F-49BC926C8EB1}" dt="2021-07-29T01:28:29.340" v="16" actId="47"/>
        <pc:sldMkLst>
          <pc:docMk/>
          <pc:sldMk cId="842403208" sldId="460"/>
        </pc:sldMkLst>
      </pc:sldChg>
      <pc:sldChg chg="del">
        <pc:chgData name="Nguyen Bui Trong Tin" userId="e8b171ad-d98b-49d5-bbe6-f86bd94206fe" providerId="ADAL" clId="{BA0762DD-606F-4A4E-BC6F-49BC926C8EB1}" dt="2021-07-29T01:28:29.340" v="16" actId="47"/>
        <pc:sldMkLst>
          <pc:docMk/>
          <pc:sldMk cId="3339685602" sldId="461"/>
        </pc:sldMkLst>
      </pc:sldChg>
      <pc:sldChg chg="del">
        <pc:chgData name="Nguyen Bui Trong Tin" userId="e8b171ad-d98b-49d5-bbe6-f86bd94206fe" providerId="ADAL" clId="{BA0762DD-606F-4A4E-BC6F-49BC926C8EB1}" dt="2021-07-29T01:28:29.340" v="16" actId="47"/>
        <pc:sldMkLst>
          <pc:docMk/>
          <pc:sldMk cId="3108741958" sldId="462"/>
        </pc:sldMkLst>
      </pc:sldChg>
      <pc:sldChg chg="del">
        <pc:chgData name="Nguyen Bui Trong Tin" userId="e8b171ad-d98b-49d5-bbe6-f86bd94206fe" providerId="ADAL" clId="{BA0762DD-606F-4A4E-BC6F-49BC926C8EB1}" dt="2021-07-29T01:27:54.460" v="7" actId="47"/>
        <pc:sldMkLst>
          <pc:docMk/>
          <pc:sldMk cId="2778744952" sldId="463"/>
        </pc:sldMkLst>
      </pc:sldChg>
      <pc:sldChg chg="del">
        <pc:chgData name="Nguyen Bui Trong Tin" userId="e8b171ad-d98b-49d5-bbe6-f86bd94206fe" providerId="ADAL" clId="{BA0762DD-606F-4A4E-BC6F-49BC926C8EB1}" dt="2021-07-29T01:28:17.250" v="12" actId="47"/>
        <pc:sldMkLst>
          <pc:docMk/>
          <pc:sldMk cId="2112621650" sldId="465"/>
        </pc:sldMkLst>
      </pc:sldChg>
      <pc:sldChg chg="del">
        <pc:chgData name="Nguyen Bui Trong Tin" userId="e8b171ad-d98b-49d5-bbe6-f86bd94206fe" providerId="ADAL" clId="{BA0762DD-606F-4A4E-BC6F-49BC926C8EB1}" dt="2021-07-29T01:28:20.384" v="13" actId="47"/>
        <pc:sldMkLst>
          <pc:docMk/>
          <pc:sldMk cId="2697943494" sldId="466"/>
        </pc:sldMkLst>
      </pc:sldChg>
      <pc:sldChg chg="del">
        <pc:chgData name="Nguyen Bui Trong Tin" userId="e8b171ad-d98b-49d5-bbe6-f86bd94206fe" providerId="ADAL" clId="{BA0762DD-606F-4A4E-BC6F-49BC926C8EB1}" dt="2021-07-29T01:28:20.384" v="13" actId="47"/>
        <pc:sldMkLst>
          <pc:docMk/>
          <pc:sldMk cId="3881250892" sldId="467"/>
        </pc:sldMkLst>
      </pc:sldChg>
      <pc:sldChg chg="del">
        <pc:chgData name="Nguyen Bui Trong Tin" userId="e8b171ad-d98b-49d5-bbe6-f86bd94206fe" providerId="ADAL" clId="{BA0762DD-606F-4A4E-BC6F-49BC926C8EB1}" dt="2021-07-29T01:28:20.384" v="13" actId="47"/>
        <pc:sldMkLst>
          <pc:docMk/>
          <pc:sldMk cId="792096949" sldId="468"/>
        </pc:sldMkLst>
      </pc:sldChg>
      <pc:sldChg chg="del">
        <pc:chgData name="Nguyen Bui Trong Tin" userId="e8b171ad-d98b-49d5-bbe6-f86bd94206fe" providerId="ADAL" clId="{BA0762DD-606F-4A4E-BC6F-49BC926C8EB1}" dt="2021-07-29T01:28:23.606" v="14" actId="47"/>
        <pc:sldMkLst>
          <pc:docMk/>
          <pc:sldMk cId="1026462169" sldId="469"/>
        </pc:sldMkLst>
      </pc:sldChg>
      <pc:sldChg chg="del">
        <pc:chgData name="Nguyen Bui Trong Tin" userId="e8b171ad-d98b-49d5-bbe6-f86bd94206fe" providerId="ADAL" clId="{BA0762DD-606F-4A4E-BC6F-49BC926C8EB1}" dt="2021-07-29T01:28:37.979" v="21" actId="47"/>
        <pc:sldMkLst>
          <pc:docMk/>
          <pc:sldMk cId="3038498279" sldId="472"/>
        </pc:sldMkLst>
      </pc:sldChg>
      <pc:sldChg chg="del">
        <pc:chgData name="Nguyen Bui Trong Tin" userId="e8b171ad-d98b-49d5-bbe6-f86bd94206fe" providerId="ADAL" clId="{BA0762DD-606F-4A4E-BC6F-49BC926C8EB1}" dt="2021-07-29T01:28:40.754" v="22" actId="47"/>
        <pc:sldMkLst>
          <pc:docMk/>
          <pc:sldMk cId="4102744358" sldId="473"/>
        </pc:sldMkLst>
      </pc:sldChg>
      <pc:sldChg chg="del">
        <pc:chgData name="Nguyen Bui Trong Tin" userId="e8b171ad-d98b-49d5-bbe6-f86bd94206fe" providerId="ADAL" clId="{BA0762DD-606F-4A4E-BC6F-49BC926C8EB1}" dt="2021-07-29T01:28:40.754" v="22" actId="47"/>
        <pc:sldMkLst>
          <pc:docMk/>
          <pc:sldMk cId="1493386087" sldId="474"/>
        </pc:sldMkLst>
      </pc:sldChg>
      <pc:sldChg chg="del">
        <pc:chgData name="Nguyen Bui Trong Tin" userId="e8b171ad-d98b-49d5-bbe6-f86bd94206fe" providerId="ADAL" clId="{BA0762DD-606F-4A4E-BC6F-49BC926C8EB1}" dt="2021-07-29T01:28:40.754" v="22" actId="47"/>
        <pc:sldMkLst>
          <pc:docMk/>
          <pc:sldMk cId="3183534830" sldId="475"/>
        </pc:sldMkLst>
      </pc:sldChg>
      <pc:sldChg chg="del">
        <pc:chgData name="Nguyen Bui Trong Tin" userId="e8b171ad-d98b-49d5-bbe6-f86bd94206fe" providerId="ADAL" clId="{BA0762DD-606F-4A4E-BC6F-49BC926C8EB1}" dt="2021-07-29T01:28:40.754" v="22" actId="47"/>
        <pc:sldMkLst>
          <pc:docMk/>
          <pc:sldMk cId="2823992007" sldId="476"/>
        </pc:sldMkLst>
      </pc:sldChg>
      <pc:sldChg chg="del">
        <pc:chgData name="Nguyen Bui Trong Tin" userId="e8b171ad-d98b-49d5-bbe6-f86bd94206fe" providerId="ADAL" clId="{BA0762DD-606F-4A4E-BC6F-49BC926C8EB1}" dt="2021-07-29T01:28:44.257" v="23" actId="47"/>
        <pc:sldMkLst>
          <pc:docMk/>
          <pc:sldMk cId="2706462380" sldId="477"/>
        </pc:sldMkLst>
      </pc:sldChg>
      <pc:sldChg chg="del">
        <pc:chgData name="Nguyen Bui Trong Tin" userId="e8b171ad-d98b-49d5-bbe6-f86bd94206fe" providerId="ADAL" clId="{BA0762DD-606F-4A4E-BC6F-49BC926C8EB1}" dt="2021-07-29T01:28:44.257" v="23" actId="47"/>
        <pc:sldMkLst>
          <pc:docMk/>
          <pc:sldMk cId="1855179523" sldId="478"/>
        </pc:sldMkLst>
      </pc:sldChg>
      <pc:sldChg chg="del">
        <pc:chgData name="Nguyen Bui Trong Tin" userId="e8b171ad-d98b-49d5-bbe6-f86bd94206fe" providerId="ADAL" clId="{BA0762DD-606F-4A4E-BC6F-49BC926C8EB1}" dt="2021-07-29T01:28:44.257" v="23" actId="47"/>
        <pc:sldMkLst>
          <pc:docMk/>
          <pc:sldMk cId="151475156" sldId="479"/>
        </pc:sldMkLst>
      </pc:sldChg>
      <pc:sldChg chg="del">
        <pc:chgData name="Nguyen Bui Trong Tin" userId="e8b171ad-d98b-49d5-bbe6-f86bd94206fe" providerId="ADAL" clId="{BA0762DD-606F-4A4E-BC6F-49BC926C8EB1}" dt="2021-07-29T01:28:44.257" v="23" actId="47"/>
        <pc:sldMkLst>
          <pc:docMk/>
          <pc:sldMk cId="3824504270" sldId="480"/>
        </pc:sldMkLst>
      </pc:sldChg>
      <pc:sldChg chg="del">
        <pc:chgData name="Nguyen Bui Trong Tin" userId="e8b171ad-d98b-49d5-bbe6-f86bd94206fe" providerId="ADAL" clId="{BA0762DD-606F-4A4E-BC6F-49BC926C8EB1}" dt="2021-07-29T01:28:44.257" v="23" actId="47"/>
        <pc:sldMkLst>
          <pc:docMk/>
          <pc:sldMk cId="710825997" sldId="482"/>
        </pc:sldMkLst>
      </pc:sldChg>
      <pc:sldChg chg="del">
        <pc:chgData name="Nguyen Bui Trong Tin" userId="e8b171ad-d98b-49d5-bbe6-f86bd94206fe" providerId="ADAL" clId="{BA0762DD-606F-4A4E-BC6F-49BC926C8EB1}" dt="2021-07-29T01:28:44.257" v="23" actId="47"/>
        <pc:sldMkLst>
          <pc:docMk/>
          <pc:sldMk cId="1297228847" sldId="483"/>
        </pc:sldMkLst>
      </pc:sldChg>
      <pc:sldChg chg="del">
        <pc:chgData name="Nguyen Bui Trong Tin" userId="e8b171ad-d98b-49d5-bbe6-f86bd94206fe" providerId="ADAL" clId="{BA0762DD-606F-4A4E-BC6F-49BC926C8EB1}" dt="2021-07-29T01:28:44.257" v="23" actId="47"/>
        <pc:sldMkLst>
          <pc:docMk/>
          <pc:sldMk cId="1335919228" sldId="484"/>
        </pc:sldMkLst>
      </pc:sldChg>
      <pc:sldChg chg="del">
        <pc:chgData name="Nguyen Bui Trong Tin" userId="e8b171ad-d98b-49d5-bbe6-f86bd94206fe" providerId="ADAL" clId="{BA0762DD-606F-4A4E-BC6F-49BC926C8EB1}" dt="2021-07-29T01:28:44.257" v="23" actId="47"/>
        <pc:sldMkLst>
          <pc:docMk/>
          <pc:sldMk cId="1692223533" sldId="485"/>
        </pc:sldMkLst>
      </pc:sldChg>
      <pc:sldChg chg="del">
        <pc:chgData name="Nguyen Bui Trong Tin" userId="e8b171ad-d98b-49d5-bbe6-f86bd94206fe" providerId="ADAL" clId="{BA0762DD-606F-4A4E-BC6F-49BC926C8EB1}" dt="2021-07-29T01:28:44.257" v="23" actId="47"/>
        <pc:sldMkLst>
          <pc:docMk/>
          <pc:sldMk cId="1302581505" sldId="486"/>
        </pc:sldMkLst>
      </pc:sldChg>
      <pc:sldChg chg="del">
        <pc:chgData name="Nguyen Bui Trong Tin" userId="e8b171ad-d98b-49d5-bbe6-f86bd94206fe" providerId="ADAL" clId="{BA0762DD-606F-4A4E-BC6F-49BC926C8EB1}" dt="2021-07-29T01:28:50.617" v="24" actId="47"/>
        <pc:sldMkLst>
          <pc:docMk/>
          <pc:sldMk cId="3811198150" sldId="487"/>
        </pc:sldMkLst>
      </pc:sldChg>
      <pc:sldChg chg="del">
        <pc:chgData name="Nguyen Bui Trong Tin" userId="e8b171ad-d98b-49d5-bbe6-f86bd94206fe" providerId="ADAL" clId="{BA0762DD-606F-4A4E-BC6F-49BC926C8EB1}" dt="2021-07-29T01:28:50.617" v="24" actId="47"/>
        <pc:sldMkLst>
          <pc:docMk/>
          <pc:sldMk cId="3641923644" sldId="488"/>
        </pc:sldMkLst>
      </pc:sldChg>
      <pc:sldChg chg="del">
        <pc:chgData name="Nguyen Bui Trong Tin" userId="e8b171ad-d98b-49d5-bbe6-f86bd94206fe" providerId="ADAL" clId="{BA0762DD-606F-4A4E-BC6F-49BC926C8EB1}" dt="2021-07-29T01:28:50.617" v="24" actId="47"/>
        <pc:sldMkLst>
          <pc:docMk/>
          <pc:sldMk cId="2927605891" sldId="489"/>
        </pc:sldMkLst>
      </pc:sldChg>
      <pc:sldChg chg="del">
        <pc:chgData name="Nguyen Bui Trong Tin" userId="e8b171ad-d98b-49d5-bbe6-f86bd94206fe" providerId="ADAL" clId="{BA0762DD-606F-4A4E-BC6F-49BC926C8EB1}" dt="2021-07-29T01:28:50.617" v="24" actId="47"/>
        <pc:sldMkLst>
          <pc:docMk/>
          <pc:sldMk cId="2017616276" sldId="490"/>
        </pc:sldMkLst>
      </pc:sldChg>
      <pc:sldChg chg="del">
        <pc:chgData name="Nguyen Bui Trong Tin" userId="e8b171ad-d98b-49d5-bbe6-f86bd94206fe" providerId="ADAL" clId="{BA0762DD-606F-4A4E-BC6F-49BC926C8EB1}" dt="2021-07-29T01:28:50.617" v="24" actId="47"/>
        <pc:sldMkLst>
          <pc:docMk/>
          <pc:sldMk cId="3548467862" sldId="491"/>
        </pc:sldMkLst>
      </pc:sldChg>
      <pc:sldChg chg="del">
        <pc:chgData name="Nguyen Bui Trong Tin" userId="e8b171ad-d98b-49d5-bbe6-f86bd94206fe" providerId="ADAL" clId="{BA0762DD-606F-4A4E-BC6F-49BC926C8EB1}" dt="2021-07-29T01:28:50.617" v="24" actId="47"/>
        <pc:sldMkLst>
          <pc:docMk/>
          <pc:sldMk cId="3009915079" sldId="492"/>
        </pc:sldMkLst>
      </pc:sldChg>
      <pc:sldChg chg="del">
        <pc:chgData name="Nguyen Bui Trong Tin" userId="e8b171ad-d98b-49d5-bbe6-f86bd94206fe" providerId="ADAL" clId="{BA0762DD-606F-4A4E-BC6F-49BC926C8EB1}" dt="2021-07-29T01:28:50.617" v="24" actId="47"/>
        <pc:sldMkLst>
          <pc:docMk/>
          <pc:sldMk cId="793696134" sldId="493"/>
        </pc:sldMkLst>
      </pc:sldChg>
      <pc:sldChg chg="del">
        <pc:chgData name="Nguyen Bui Trong Tin" userId="e8b171ad-d98b-49d5-bbe6-f86bd94206fe" providerId="ADAL" clId="{BA0762DD-606F-4A4E-BC6F-49BC926C8EB1}" dt="2021-07-29T01:28:50.617" v="24" actId="47"/>
        <pc:sldMkLst>
          <pc:docMk/>
          <pc:sldMk cId="441826931" sldId="494"/>
        </pc:sldMkLst>
      </pc:sldChg>
      <pc:sldChg chg="del">
        <pc:chgData name="Nguyen Bui Trong Tin" userId="e8b171ad-d98b-49d5-bbe6-f86bd94206fe" providerId="ADAL" clId="{BA0762DD-606F-4A4E-BC6F-49BC926C8EB1}" dt="2021-07-29T01:28:54.280" v="25" actId="47"/>
        <pc:sldMkLst>
          <pc:docMk/>
          <pc:sldMk cId="2625430698" sldId="495"/>
        </pc:sldMkLst>
      </pc:sldChg>
      <pc:sldChg chg="del">
        <pc:chgData name="Nguyen Bui Trong Tin" userId="e8b171ad-d98b-49d5-bbe6-f86bd94206fe" providerId="ADAL" clId="{BA0762DD-606F-4A4E-BC6F-49BC926C8EB1}" dt="2021-07-29T01:28:54.280" v="25" actId="47"/>
        <pc:sldMkLst>
          <pc:docMk/>
          <pc:sldMk cId="3682737164" sldId="496"/>
        </pc:sldMkLst>
      </pc:sldChg>
      <pc:sldChg chg="del">
        <pc:chgData name="Nguyen Bui Trong Tin" userId="e8b171ad-d98b-49d5-bbe6-f86bd94206fe" providerId="ADAL" clId="{BA0762DD-606F-4A4E-BC6F-49BC926C8EB1}" dt="2021-07-29T01:28:54.280" v="25" actId="47"/>
        <pc:sldMkLst>
          <pc:docMk/>
          <pc:sldMk cId="2134079154" sldId="497"/>
        </pc:sldMkLst>
      </pc:sldChg>
      <pc:sldChg chg="del">
        <pc:chgData name="Nguyen Bui Trong Tin" userId="e8b171ad-d98b-49d5-bbe6-f86bd94206fe" providerId="ADAL" clId="{BA0762DD-606F-4A4E-BC6F-49BC926C8EB1}" dt="2021-07-29T01:28:54.280" v="25" actId="47"/>
        <pc:sldMkLst>
          <pc:docMk/>
          <pc:sldMk cId="2257534206" sldId="499"/>
        </pc:sldMkLst>
      </pc:sldChg>
      <pc:sldChg chg="del">
        <pc:chgData name="Nguyen Bui Trong Tin" userId="e8b171ad-d98b-49d5-bbe6-f86bd94206fe" providerId="ADAL" clId="{BA0762DD-606F-4A4E-BC6F-49BC926C8EB1}" dt="2021-07-29T01:28:54.280" v="25" actId="47"/>
        <pc:sldMkLst>
          <pc:docMk/>
          <pc:sldMk cId="3343540257" sldId="500"/>
        </pc:sldMkLst>
      </pc:sldChg>
      <pc:sldChg chg="del">
        <pc:chgData name="Nguyen Bui Trong Tin" userId="e8b171ad-d98b-49d5-bbe6-f86bd94206fe" providerId="ADAL" clId="{BA0762DD-606F-4A4E-BC6F-49BC926C8EB1}" dt="2021-07-29T01:28:54.280" v="25" actId="47"/>
        <pc:sldMkLst>
          <pc:docMk/>
          <pc:sldMk cId="2925362563" sldId="501"/>
        </pc:sldMkLst>
      </pc:sldChg>
      <pc:sldChg chg="del">
        <pc:chgData name="Nguyen Bui Trong Tin" userId="e8b171ad-d98b-49d5-bbe6-f86bd94206fe" providerId="ADAL" clId="{BA0762DD-606F-4A4E-BC6F-49BC926C8EB1}" dt="2021-07-29T01:28:58.676" v="26" actId="47"/>
        <pc:sldMkLst>
          <pc:docMk/>
          <pc:sldMk cId="3071948058" sldId="502"/>
        </pc:sldMkLst>
      </pc:sldChg>
      <pc:sldChg chg="del">
        <pc:chgData name="Nguyen Bui Trong Tin" userId="e8b171ad-d98b-49d5-bbe6-f86bd94206fe" providerId="ADAL" clId="{BA0762DD-606F-4A4E-BC6F-49BC926C8EB1}" dt="2021-07-29T01:28:58.676" v="26" actId="47"/>
        <pc:sldMkLst>
          <pc:docMk/>
          <pc:sldMk cId="3042937561" sldId="503"/>
        </pc:sldMkLst>
      </pc:sldChg>
      <pc:sldChg chg="del">
        <pc:chgData name="Nguyen Bui Trong Tin" userId="e8b171ad-d98b-49d5-bbe6-f86bd94206fe" providerId="ADAL" clId="{BA0762DD-606F-4A4E-BC6F-49BC926C8EB1}" dt="2021-07-29T01:28:58.676" v="26" actId="47"/>
        <pc:sldMkLst>
          <pc:docMk/>
          <pc:sldMk cId="2165913331" sldId="504"/>
        </pc:sldMkLst>
      </pc:sldChg>
      <pc:sldChg chg="del">
        <pc:chgData name="Nguyen Bui Trong Tin" userId="e8b171ad-d98b-49d5-bbe6-f86bd94206fe" providerId="ADAL" clId="{BA0762DD-606F-4A4E-BC6F-49BC926C8EB1}" dt="2021-07-29T01:28:58.676" v="26" actId="47"/>
        <pc:sldMkLst>
          <pc:docMk/>
          <pc:sldMk cId="4043997157" sldId="505"/>
        </pc:sldMkLst>
      </pc:sldChg>
      <pc:sldChg chg="del">
        <pc:chgData name="Nguyen Bui Trong Tin" userId="e8b171ad-d98b-49d5-bbe6-f86bd94206fe" providerId="ADAL" clId="{BA0762DD-606F-4A4E-BC6F-49BC926C8EB1}" dt="2021-07-29T01:28:58.676" v="26" actId="47"/>
        <pc:sldMkLst>
          <pc:docMk/>
          <pc:sldMk cId="3617199301" sldId="506"/>
        </pc:sldMkLst>
      </pc:sldChg>
      <pc:sldChg chg="del">
        <pc:chgData name="Nguyen Bui Trong Tin" userId="e8b171ad-d98b-49d5-bbe6-f86bd94206fe" providerId="ADAL" clId="{BA0762DD-606F-4A4E-BC6F-49BC926C8EB1}" dt="2021-07-29T01:28:58.676" v="26" actId="47"/>
        <pc:sldMkLst>
          <pc:docMk/>
          <pc:sldMk cId="2623243307" sldId="509"/>
        </pc:sldMkLst>
      </pc:sldChg>
      <pc:sldChg chg="del">
        <pc:chgData name="Nguyen Bui Trong Tin" userId="e8b171ad-d98b-49d5-bbe6-f86bd94206fe" providerId="ADAL" clId="{BA0762DD-606F-4A4E-BC6F-49BC926C8EB1}" dt="2021-07-29T01:28:58.676" v="26" actId="47"/>
        <pc:sldMkLst>
          <pc:docMk/>
          <pc:sldMk cId="1114124939" sldId="510"/>
        </pc:sldMkLst>
      </pc:sldChg>
      <pc:sldChg chg="del">
        <pc:chgData name="Nguyen Bui Trong Tin" userId="e8b171ad-d98b-49d5-bbe6-f86bd94206fe" providerId="ADAL" clId="{BA0762DD-606F-4A4E-BC6F-49BC926C8EB1}" dt="2021-07-29T01:29:02.246" v="27" actId="47"/>
        <pc:sldMkLst>
          <pc:docMk/>
          <pc:sldMk cId="515143116" sldId="511"/>
        </pc:sldMkLst>
      </pc:sldChg>
      <pc:sldChg chg="del">
        <pc:chgData name="Nguyen Bui Trong Tin" userId="e8b171ad-d98b-49d5-bbe6-f86bd94206fe" providerId="ADAL" clId="{BA0762DD-606F-4A4E-BC6F-49BC926C8EB1}" dt="2021-07-29T01:29:02.246" v="27" actId="47"/>
        <pc:sldMkLst>
          <pc:docMk/>
          <pc:sldMk cId="139015070" sldId="512"/>
        </pc:sldMkLst>
      </pc:sldChg>
      <pc:sldChg chg="del">
        <pc:chgData name="Nguyen Bui Trong Tin" userId="e8b171ad-d98b-49d5-bbe6-f86bd94206fe" providerId="ADAL" clId="{BA0762DD-606F-4A4E-BC6F-49BC926C8EB1}" dt="2021-07-29T01:29:02.246" v="27" actId="47"/>
        <pc:sldMkLst>
          <pc:docMk/>
          <pc:sldMk cId="1843773181" sldId="513"/>
        </pc:sldMkLst>
      </pc:sldChg>
      <pc:sldChg chg="del">
        <pc:chgData name="Nguyen Bui Trong Tin" userId="e8b171ad-d98b-49d5-bbe6-f86bd94206fe" providerId="ADAL" clId="{BA0762DD-606F-4A4E-BC6F-49BC926C8EB1}" dt="2021-07-29T01:29:02.246" v="27" actId="47"/>
        <pc:sldMkLst>
          <pc:docMk/>
          <pc:sldMk cId="4188647919" sldId="514"/>
        </pc:sldMkLst>
      </pc:sldChg>
      <pc:sldChg chg="del">
        <pc:chgData name="Nguyen Bui Trong Tin" userId="e8b171ad-d98b-49d5-bbe6-f86bd94206fe" providerId="ADAL" clId="{BA0762DD-606F-4A4E-BC6F-49BC926C8EB1}" dt="2021-07-29T01:29:02.246" v="27" actId="47"/>
        <pc:sldMkLst>
          <pc:docMk/>
          <pc:sldMk cId="4103128239" sldId="515"/>
        </pc:sldMkLst>
      </pc:sldChg>
      <pc:sldChg chg="del">
        <pc:chgData name="Nguyen Bui Trong Tin" userId="e8b171ad-d98b-49d5-bbe6-f86bd94206fe" providerId="ADAL" clId="{BA0762DD-606F-4A4E-BC6F-49BC926C8EB1}" dt="2021-07-29T01:29:02.246" v="27" actId="47"/>
        <pc:sldMkLst>
          <pc:docMk/>
          <pc:sldMk cId="4202225538" sldId="516"/>
        </pc:sldMkLst>
      </pc:sldChg>
      <pc:sldChg chg="del">
        <pc:chgData name="Nguyen Bui Trong Tin" userId="e8b171ad-d98b-49d5-bbe6-f86bd94206fe" providerId="ADAL" clId="{BA0762DD-606F-4A4E-BC6F-49BC926C8EB1}" dt="2021-07-29T01:29:06.311" v="28" actId="47"/>
        <pc:sldMkLst>
          <pc:docMk/>
          <pc:sldMk cId="328419119" sldId="518"/>
        </pc:sldMkLst>
      </pc:sldChg>
      <pc:sldChg chg="del">
        <pc:chgData name="Nguyen Bui Trong Tin" userId="e8b171ad-d98b-49d5-bbe6-f86bd94206fe" providerId="ADAL" clId="{BA0762DD-606F-4A4E-BC6F-49BC926C8EB1}" dt="2021-07-29T01:29:06.311" v="28" actId="47"/>
        <pc:sldMkLst>
          <pc:docMk/>
          <pc:sldMk cId="3904418234" sldId="519"/>
        </pc:sldMkLst>
      </pc:sldChg>
      <pc:sldChg chg="del">
        <pc:chgData name="Nguyen Bui Trong Tin" userId="e8b171ad-d98b-49d5-bbe6-f86bd94206fe" providerId="ADAL" clId="{BA0762DD-606F-4A4E-BC6F-49BC926C8EB1}" dt="2021-07-29T01:29:06.311" v="28" actId="47"/>
        <pc:sldMkLst>
          <pc:docMk/>
          <pc:sldMk cId="3947145952" sldId="520"/>
        </pc:sldMkLst>
      </pc:sldChg>
      <pc:sldChg chg="del">
        <pc:chgData name="Nguyen Bui Trong Tin" userId="e8b171ad-d98b-49d5-bbe6-f86bd94206fe" providerId="ADAL" clId="{BA0762DD-606F-4A4E-BC6F-49BC926C8EB1}" dt="2021-07-29T01:28:26.573" v="15" actId="47"/>
        <pc:sldMkLst>
          <pc:docMk/>
          <pc:sldMk cId="2409488249" sldId="526"/>
        </pc:sldMkLst>
      </pc:sldChg>
      <pc:sldChg chg="add">
        <pc:chgData name="Nguyen Bui Trong Tin" userId="e8b171ad-d98b-49d5-bbe6-f86bd94206fe" providerId="ADAL" clId="{BA0762DD-606F-4A4E-BC6F-49BC926C8EB1}" dt="2021-07-29T01:29:10.841" v="29"/>
        <pc:sldMkLst>
          <pc:docMk/>
          <pc:sldMk cId="3675203938" sldId="526"/>
        </pc:sldMkLst>
      </pc:sldChg>
      <pc:sldChg chg="add">
        <pc:chgData name="Nguyen Bui Trong Tin" userId="e8b171ad-d98b-49d5-bbe6-f86bd94206fe" providerId="ADAL" clId="{BA0762DD-606F-4A4E-BC6F-49BC926C8EB1}" dt="2021-07-29T01:29:11.713" v="30"/>
        <pc:sldMkLst>
          <pc:docMk/>
          <pc:sldMk cId="97636275" sldId="527"/>
        </pc:sldMkLst>
      </pc:sldChg>
      <pc:sldChg chg="del">
        <pc:chgData name="Nguyen Bui Trong Tin" userId="e8b171ad-d98b-49d5-bbe6-f86bd94206fe" providerId="ADAL" clId="{BA0762DD-606F-4A4E-BC6F-49BC926C8EB1}" dt="2021-07-29T01:28:26.573" v="15" actId="47"/>
        <pc:sldMkLst>
          <pc:docMk/>
          <pc:sldMk cId="4292633648" sldId="527"/>
        </pc:sldMkLst>
      </pc:sldChg>
      <pc:sldChg chg="del">
        <pc:chgData name="Nguyen Bui Trong Tin" userId="e8b171ad-d98b-49d5-bbe6-f86bd94206fe" providerId="ADAL" clId="{BA0762DD-606F-4A4E-BC6F-49BC926C8EB1}" dt="2021-07-29T01:28:26.573" v="15" actId="47"/>
        <pc:sldMkLst>
          <pc:docMk/>
          <pc:sldMk cId="2043541634" sldId="528"/>
        </pc:sldMkLst>
      </pc:sldChg>
      <pc:sldChg chg="add">
        <pc:chgData name="Nguyen Bui Trong Tin" userId="e8b171ad-d98b-49d5-bbe6-f86bd94206fe" providerId="ADAL" clId="{BA0762DD-606F-4A4E-BC6F-49BC926C8EB1}" dt="2021-07-29T01:29:13.528" v="31"/>
        <pc:sldMkLst>
          <pc:docMk/>
          <pc:sldMk cId="2757253642" sldId="528"/>
        </pc:sldMkLst>
      </pc:sldChg>
      <pc:sldChg chg="add">
        <pc:chgData name="Nguyen Bui Trong Tin" userId="e8b171ad-d98b-49d5-bbe6-f86bd94206fe" providerId="ADAL" clId="{BA0762DD-606F-4A4E-BC6F-49BC926C8EB1}" dt="2021-07-29T01:29:14.821" v="32"/>
        <pc:sldMkLst>
          <pc:docMk/>
          <pc:sldMk cId="910422675" sldId="529"/>
        </pc:sldMkLst>
      </pc:sldChg>
      <pc:sldChg chg="del">
        <pc:chgData name="Nguyen Bui Trong Tin" userId="e8b171ad-d98b-49d5-bbe6-f86bd94206fe" providerId="ADAL" clId="{BA0762DD-606F-4A4E-BC6F-49BC926C8EB1}" dt="2021-07-29T01:28:26.573" v="15" actId="47"/>
        <pc:sldMkLst>
          <pc:docMk/>
          <pc:sldMk cId="2265303499" sldId="529"/>
        </pc:sldMkLst>
      </pc:sldChg>
      <pc:sldChg chg="add">
        <pc:chgData name="Nguyen Bui Trong Tin" userId="e8b171ad-d98b-49d5-bbe6-f86bd94206fe" providerId="ADAL" clId="{BA0762DD-606F-4A4E-BC6F-49BC926C8EB1}" dt="2021-07-29T01:29:16.199" v="33"/>
        <pc:sldMkLst>
          <pc:docMk/>
          <pc:sldMk cId="1563613764" sldId="530"/>
        </pc:sldMkLst>
      </pc:sldChg>
      <pc:sldChg chg="add">
        <pc:chgData name="Nguyen Bui Trong Tin" userId="e8b171ad-d98b-49d5-bbe6-f86bd94206fe" providerId="ADAL" clId="{BA0762DD-606F-4A4E-BC6F-49BC926C8EB1}" dt="2021-07-29T01:29:17.479" v="34"/>
        <pc:sldMkLst>
          <pc:docMk/>
          <pc:sldMk cId="3563433126" sldId="531"/>
        </pc:sldMkLst>
      </pc:sldChg>
      <pc:sldChg chg="add">
        <pc:chgData name="Nguyen Bui Trong Tin" userId="e8b171ad-d98b-49d5-bbe6-f86bd94206fe" providerId="ADAL" clId="{BA0762DD-606F-4A4E-BC6F-49BC926C8EB1}" dt="2021-07-29T01:29:18.711" v="35"/>
        <pc:sldMkLst>
          <pc:docMk/>
          <pc:sldMk cId="1211942420" sldId="532"/>
        </pc:sldMkLst>
      </pc:sldChg>
      <pc:sldChg chg="add">
        <pc:chgData name="Nguyen Bui Trong Tin" userId="e8b171ad-d98b-49d5-bbe6-f86bd94206fe" providerId="ADAL" clId="{BA0762DD-606F-4A4E-BC6F-49BC926C8EB1}" dt="2021-07-29T01:29:20.117" v="36"/>
        <pc:sldMkLst>
          <pc:docMk/>
          <pc:sldMk cId="3122814133" sldId="533"/>
        </pc:sldMkLst>
      </pc:sldChg>
      <pc:sldChg chg="add">
        <pc:chgData name="Nguyen Bui Trong Tin" userId="e8b171ad-d98b-49d5-bbe6-f86bd94206fe" providerId="ADAL" clId="{BA0762DD-606F-4A4E-BC6F-49BC926C8EB1}" dt="2021-07-29T01:29:20.989" v="37"/>
        <pc:sldMkLst>
          <pc:docMk/>
          <pc:sldMk cId="3326180364" sldId="534"/>
        </pc:sldMkLst>
      </pc:sldChg>
      <pc:sldChg chg="add">
        <pc:chgData name="Nguyen Bui Trong Tin" userId="e8b171ad-d98b-49d5-bbe6-f86bd94206fe" providerId="ADAL" clId="{BA0762DD-606F-4A4E-BC6F-49BC926C8EB1}" dt="2021-07-29T01:29:22.105" v="38"/>
        <pc:sldMkLst>
          <pc:docMk/>
          <pc:sldMk cId="4046497942" sldId="535"/>
        </pc:sldMkLst>
      </pc:sldChg>
    </pc:docChg>
  </pc:docChgLst>
  <pc:docChgLst>
    <pc:chgData name="Thanh Nguyen Van Thai" userId="efe48e9e-abaa-4a82-8677-c996e7a91e96" providerId="ADAL" clId="{3803168F-5646-7B41-9D67-26F1BA8A133E}"/>
    <pc:docChg chg="custSel modSld">
      <pc:chgData name="Thanh Nguyen Van Thai" userId="efe48e9e-abaa-4a82-8677-c996e7a91e96" providerId="ADAL" clId="{3803168F-5646-7B41-9D67-26F1BA8A133E}" dt="2021-11-25T12:25:16.385" v="7" actId="21"/>
      <pc:docMkLst>
        <pc:docMk/>
      </pc:docMkLst>
      <pc:sldChg chg="addSp delSp modSp">
        <pc:chgData name="Thanh Nguyen Van Thai" userId="efe48e9e-abaa-4a82-8677-c996e7a91e96" providerId="ADAL" clId="{3803168F-5646-7B41-9D67-26F1BA8A133E}" dt="2021-11-25T12:25:16.385" v="7" actId="21"/>
        <pc:sldMkLst>
          <pc:docMk/>
          <pc:sldMk cId="3615605813" sldId="636"/>
        </pc:sldMkLst>
        <pc:spChg chg="add">
          <ac:chgData name="Thanh Nguyen Van Thai" userId="efe48e9e-abaa-4a82-8677-c996e7a91e96" providerId="ADAL" clId="{3803168F-5646-7B41-9D67-26F1BA8A133E}" dt="2021-11-25T12:24:59.521" v="2" actId="22"/>
          <ac:spMkLst>
            <pc:docMk/>
            <pc:sldMk cId="3615605813" sldId="636"/>
            <ac:spMk id="7" creationId="{0598A205-0762-C848-8E6B-54A911922F72}"/>
          </ac:spMkLst>
        </pc:spChg>
        <pc:spChg chg="add">
          <ac:chgData name="Thanh Nguyen Van Thai" userId="efe48e9e-abaa-4a82-8677-c996e7a91e96" providerId="ADAL" clId="{3803168F-5646-7B41-9D67-26F1BA8A133E}" dt="2021-11-25T12:25:01.723" v="3" actId="22"/>
          <ac:spMkLst>
            <pc:docMk/>
            <pc:sldMk cId="3615605813" sldId="636"/>
            <ac:spMk id="8" creationId="{5E2334F0-B068-204C-BE1B-ECC81ABD1E56}"/>
          </ac:spMkLst>
        </pc:spChg>
        <pc:spChg chg="add">
          <ac:chgData name="Thanh Nguyen Van Thai" userId="efe48e9e-abaa-4a82-8677-c996e7a91e96" providerId="ADAL" clId="{3803168F-5646-7B41-9D67-26F1BA8A133E}" dt="2021-11-25T12:25:03.622" v="4" actId="22"/>
          <ac:spMkLst>
            <pc:docMk/>
            <pc:sldMk cId="3615605813" sldId="636"/>
            <ac:spMk id="10" creationId="{6BA78449-99DC-8342-B315-8A14EFE96B6A}"/>
          </ac:spMkLst>
        </pc:spChg>
        <pc:spChg chg="add">
          <ac:chgData name="Thanh Nguyen Van Thai" userId="efe48e9e-abaa-4a82-8677-c996e7a91e96" providerId="ADAL" clId="{3803168F-5646-7B41-9D67-26F1BA8A133E}" dt="2021-11-25T12:25:12.952" v="6" actId="22"/>
          <ac:spMkLst>
            <pc:docMk/>
            <pc:sldMk cId="3615605813" sldId="636"/>
            <ac:spMk id="12" creationId="{A504B7F3-8012-134F-B7AF-9F842958F37B}"/>
          </ac:spMkLst>
        </pc:spChg>
        <pc:graphicFrameChg chg="add del modGraphic">
          <ac:chgData name="Thanh Nguyen Van Thai" userId="efe48e9e-abaa-4a82-8677-c996e7a91e96" providerId="ADAL" clId="{3803168F-5646-7B41-9D67-26F1BA8A133E}" dt="2021-11-25T12:25:16.385" v="7" actId="21"/>
          <ac:graphicFrameMkLst>
            <pc:docMk/>
            <pc:sldMk cId="3615605813" sldId="636"/>
            <ac:graphicFrameMk id="2" creationId="{99F16D73-3434-F741-9DDF-F169DC7B511C}"/>
          </ac:graphicFrameMkLst>
        </pc:graphicFrameChg>
      </pc:sldChg>
    </pc:docChg>
  </pc:docChgLst>
  <pc:docChgLst>
    <pc:chgData name="Nguyen Bui Trong Tin" userId="e8b171ad-d98b-49d5-bbe6-f86bd94206fe" providerId="ADAL" clId="{29D576B0-55CD-4CC9-8DC0-D7A10774DC02}"/>
    <pc:docChg chg="undo custSel addSld delSld modSld sldOrd">
      <pc:chgData name="Nguyen Bui Trong Tin" userId="e8b171ad-d98b-49d5-bbe6-f86bd94206fe" providerId="ADAL" clId="{29D576B0-55CD-4CC9-8DC0-D7A10774DC02}" dt="2021-07-22T07:28:45.708" v="4997" actId="20577"/>
      <pc:docMkLst>
        <pc:docMk/>
      </pc:docMkLst>
      <pc:sldChg chg="modSp mod">
        <pc:chgData name="Nguyen Bui Trong Tin" userId="e8b171ad-d98b-49d5-bbe6-f86bd94206fe" providerId="ADAL" clId="{29D576B0-55CD-4CC9-8DC0-D7A10774DC02}" dt="2021-07-14T13:54:28.135" v="59" actId="14100"/>
        <pc:sldMkLst>
          <pc:docMk/>
          <pc:sldMk cId="4144947056" sldId="275"/>
        </pc:sldMkLst>
        <pc:spChg chg="mod">
          <ac:chgData name="Nguyen Bui Trong Tin" userId="e8b171ad-d98b-49d5-bbe6-f86bd94206fe" providerId="ADAL" clId="{29D576B0-55CD-4CC9-8DC0-D7A10774DC02}" dt="2021-07-14T13:54:28.135" v="59" actId="14100"/>
          <ac:spMkLst>
            <pc:docMk/>
            <pc:sldMk cId="4144947056" sldId="275"/>
            <ac:spMk id="3" creationId="{139D5992-74CA-4E5E-831D-1F8F99FB57FF}"/>
          </ac:spMkLst>
        </pc:spChg>
      </pc:sldChg>
      <pc:sldChg chg="del">
        <pc:chgData name="Nguyen Bui Trong Tin" userId="e8b171ad-d98b-49d5-bbe6-f86bd94206fe" providerId="ADAL" clId="{29D576B0-55CD-4CC9-8DC0-D7A10774DC02}" dt="2021-07-14T13:54:10.779" v="0" actId="47"/>
        <pc:sldMkLst>
          <pc:docMk/>
          <pc:sldMk cId="2057454944" sldId="380"/>
        </pc:sldMkLst>
      </pc:sldChg>
      <pc:sldChg chg="del">
        <pc:chgData name="Nguyen Bui Trong Tin" userId="e8b171ad-d98b-49d5-bbe6-f86bd94206fe" providerId="ADAL" clId="{29D576B0-55CD-4CC9-8DC0-D7A10774DC02}" dt="2021-07-14T13:54:10.779" v="0" actId="47"/>
        <pc:sldMkLst>
          <pc:docMk/>
          <pc:sldMk cId="3197868822" sldId="381"/>
        </pc:sldMkLst>
      </pc:sldChg>
      <pc:sldChg chg="del">
        <pc:chgData name="Nguyen Bui Trong Tin" userId="e8b171ad-d98b-49d5-bbe6-f86bd94206fe" providerId="ADAL" clId="{29D576B0-55CD-4CC9-8DC0-D7A10774DC02}" dt="2021-07-14T13:54:10.779" v="0" actId="47"/>
        <pc:sldMkLst>
          <pc:docMk/>
          <pc:sldMk cId="1057566566" sldId="382"/>
        </pc:sldMkLst>
      </pc:sldChg>
      <pc:sldChg chg="del">
        <pc:chgData name="Nguyen Bui Trong Tin" userId="e8b171ad-d98b-49d5-bbe6-f86bd94206fe" providerId="ADAL" clId="{29D576B0-55CD-4CC9-8DC0-D7A10774DC02}" dt="2021-07-14T13:57:33.743" v="190" actId="47"/>
        <pc:sldMkLst>
          <pc:docMk/>
          <pc:sldMk cId="2904544052" sldId="383"/>
        </pc:sldMkLst>
      </pc:sldChg>
      <pc:sldChg chg="del">
        <pc:chgData name="Nguyen Bui Trong Tin" userId="e8b171ad-d98b-49d5-bbe6-f86bd94206fe" providerId="ADAL" clId="{29D576B0-55CD-4CC9-8DC0-D7A10774DC02}" dt="2021-07-14T13:57:33.743" v="190" actId="47"/>
        <pc:sldMkLst>
          <pc:docMk/>
          <pc:sldMk cId="775445304" sldId="384"/>
        </pc:sldMkLst>
      </pc:sldChg>
      <pc:sldChg chg="del">
        <pc:chgData name="Nguyen Bui Trong Tin" userId="e8b171ad-d98b-49d5-bbe6-f86bd94206fe" providerId="ADAL" clId="{29D576B0-55CD-4CC9-8DC0-D7A10774DC02}" dt="2021-07-14T13:57:33.743" v="190" actId="47"/>
        <pc:sldMkLst>
          <pc:docMk/>
          <pc:sldMk cId="3414387278" sldId="385"/>
        </pc:sldMkLst>
      </pc:sldChg>
      <pc:sldChg chg="del">
        <pc:chgData name="Nguyen Bui Trong Tin" userId="e8b171ad-d98b-49d5-bbe6-f86bd94206fe" providerId="ADAL" clId="{29D576B0-55CD-4CC9-8DC0-D7A10774DC02}" dt="2021-07-14T13:57:33.743" v="190" actId="47"/>
        <pc:sldMkLst>
          <pc:docMk/>
          <pc:sldMk cId="3630723485" sldId="386"/>
        </pc:sldMkLst>
      </pc:sldChg>
      <pc:sldChg chg="del">
        <pc:chgData name="Nguyen Bui Trong Tin" userId="e8b171ad-d98b-49d5-bbe6-f86bd94206fe" providerId="ADAL" clId="{29D576B0-55CD-4CC9-8DC0-D7A10774DC02}" dt="2021-07-14T13:57:33.743" v="190" actId="47"/>
        <pc:sldMkLst>
          <pc:docMk/>
          <pc:sldMk cId="1039086473" sldId="387"/>
        </pc:sldMkLst>
      </pc:sldChg>
      <pc:sldChg chg="del">
        <pc:chgData name="Nguyen Bui Trong Tin" userId="e8b171ad-d98b-49d5-bbe6-f86bd94206fe" providerId="ADAL" clId="{29D576B0-55CD-4CC9-8DC0-D7A10774DC02}" dt="2021-07-14T13:57:33.743" v="190" actId="47"/>
        <pc:sldMkLst>
          <pc:docMk/>
          <pc:sldMk cId="3192147529" sldId="388"/>
        </pc:sldMkLst>
      </pc:sldChg>
      <pc:sldChg chg="del">
        <pc:chgData name="Nguyen Bui Trong Tin" userId="e8b171ad-d98b-49d5-bbe6-f86bd94206fe" providerId="ADAL" clId="{29D576B0-55CD-4CC9-8DC0-D7A10774DC02}" dt="2021-07-14T13:57:33.743" v="190" actId="47"/>
        <pc:sldMkLst>
          <pc:docMk/>
          <pc:sldMk cId="3170438219" sldId="389"/>
        </pc:sldMkLst>
      </pc:sldChg>
      <pc:sldChg chg="del">
        <pc:chgData name="Nguyen Bui Trong Tin" userId="e8b171ad-d98b-49d5-bbe6-f86bd94206fe" providerId="ADAL" clId="{29D576B0-55CD-4CC9-8DC0-D7A10774DC02}" dt="2021-07-14T13:57:33.743" v="190" actId="47"/>
        <pc:sldMkLst>
          <pc:docMk/>
          <pc:sldMk cId="4111092939" sldId="390"/>
        </pc:sldMkLst>
      </pc:sldChg>
      <pc:sldChg chg="del">
        <pc:chgData name="Nguyen Bui Trong Tin" userId="e8b171ad-d98b-49d5-bbe6-f86bd94206fe" providerId="ADAL" clId="{29D576B0-55CD-4CC9-8DC0-D7A10774DC02}" dt="2021-07-14T13:57:33.743" v="190" actId="47"/>
        <pc:sldMkLst>
          <pc:docMk/>
          <pc:sldMk cId="219962119" sldId="391"/>
        </pc:sldMkLst>
      </pc:sldChg>
      <pc:sldChg chg="del">
        <pc:chgData name="Nguyen Bui Trong Tin" userId="e8b171ad-d98b-49d5-bbe6-f86bd94206fe" providerId="ADAL" clId="{29D576B0-55CD-4CC9-8DC0-D7A10774DC02}" dt="2021-07-14T13:57:33.743" v="190" actId="47"/>
        <pc:sldMkLst>
          <pc:docMk/>
          <pc:sldMk cId="3406553644" sldId="392"/>
        </pc:sldMkLst>
      </pc:sldChg>
      <pc:sldChg chg="del">
        <pc:chgData name="Nguyen Bui Trong Tin" userId="e8b171ad-d98b-49d5-bbe6-f86bd94206fe" providerId="ADAL" clId="{29D576B0-55CD-4CC9-8DC0-D7A10774DC02}" dt="2021-07-14T13:57:33.743" v="190" actId="47"/>
        <pc:sldMkLst>
          <pc:docMk/>
          <pc:sldMk cId="1486737185" sldId="393"/>
        </pc:sldMkLst>
      </pc:sldChg>
      <pc:sldChg chg="addSp modSp mod">
        <pc:chgData name="Nguyen Bui Trong Tin" userId="e8b171ad-d98b-49d5-bbe6-f86bd94206fe" providerId="ADAL" clId="{29D576B0-55CD-4CC9-8DC0-D7A10774DC02}" dt="2021-07-14T16:36:17.721" v="719" actId="14100"/>
        <pc:sldMkLst>
          <pc:docMk/>
          <pc:sldMk cId="134196578" sldId="394"/>
        </pc:sldMkLst>
        <pc:picChg chg="add mod">
          <ac:chgData name="Nguyen Bui Trong Tin" userId="e8b171ad-d98b-49d5-bbe6-f86bd94206fe" providerId="ADAL" clId="{29D576B0-55CD-4CC9-8DC0-D7A10774DC02}" dt="2021-07-14T16:36:17.721" v="719" actId="14100"/>
          <ac:picMkLst>
            <pc:docMk/>
            <pc:sldMk cId="134196578" sldId="394"/>
            <ac:picMk id="2" creationId="{F78778BB-5263-459C-A88F-2D779B5198CB}"/>
          </ac:picMkLst>
        </pc:picChg>
      </pc:sldChg>
      <pc:sldChg chg="addSp modSp mod">
        <pc:chgData name="Nguyen Bui Trong Tin" userId="e8b171ad-d98b-49d5-bbe6-f86bd94206fe" providerId="ADAL" clId="{29D576B0-55CD-4CC9-8DC0-D7A10774DC02}" dt="2021-07-14T16:37:09.143" v="722" actId="14100"/>
        <pc:sldMkLst>
          <pc:docMk/>
          <pc:sldMk cId="2666131504" sldId="395"/>
        </pc:sldMkLst>
        <pc:picChg chg="add mod">
          <ac:chgData name="Nguyen Bui Trong Tin" userId="e8b171ad-d98b-49d5-bbe6-f86bd94206fe" providerId="ADAL" clId="{29D576B0-55CD-4CC9-8DC0-D7A10774DC02}" dt="2021-07-14T16:37:09.143" v="722" actId="14100"/>
          <ac:picMkLst>
            <pc:docMk/>
            <pc:sldMk cId="2666131504" sldId="395"/>
            <ac:picMk id="2" creationId="{F0166B1B-B3E8-4350-8C51-2467C0D35693}"/>
          </ac:picMkLst>
        </pc:picChg>
      </pc:sldChg>
      <pc:sldChg chg="addSp modSp mod">
        <pc:chgData name="Nguyen Bui Trong Tin" userId="e8b171ad-d98b-49d5-bbe6-f86bd94206fe" providerId="ADAL" clId="{29D576B0-55CD-4CC9-8DC0-D7A10774DC02}" dt="2021-07-14T16:37:27.800" v="724" actId="1076"/>
        <pc:sldMkLst>
          <pc:docMk/>
          <pc:sldMk cId="3071695222" sldId="396"/>
        </pc:sldMkLst>
        <pc:picChg chg="add mod">
          <ac:chgData name="Nguyen Bui Trong Tin" userId="e8b171ad-d98b-49d5-bbe6-f86bd94206fe" providerId="ADAL" clId="{29D576B0-55CD-4CC9-8DC0-D7A10774DC02}" dt="2021-07-14T16:37:27.800" v="724" actId="1076"/>
          <ac:picMkLst>
            <pc:docMk/>
            <pc:sldMk cId="3071695222" sldId="396"/>
            <ac:picMk id="2" creationId="{D950C624-0132-4FE4-A1DD-B07FC985F3FF}"/>
          </ac:picMkLst>
        </pc:picChg>
      </pc:sldChg>
      <pc:sldChg chg="addSp modSp mod ord">
        <pc:chgData name="Nguyen Bui Trong Tin" userId="e8b171ad-d98b-49d5-bbe6-f86bd94206fe" providerId="ADAL" clId="{29D576B0-55CD-4CC9-8DC0-D7A10774DC02}" dt="2021-07-14T16:37:50.239" v="730" actId="688"/>
        <pc:sldMkLst>
          <pc:docMk/>
          <pc:sldMk cId="3373114316" sldId="397"/>
        </pc:sldMkLst>
        <pc:picChg chg="add mod">
          <ac:chgData name="Nguyen Bui Trong Tin" userId="e8b171ad-d98b-49d5-bbe6-f86bd94206fe" providerId="ADAL" clId="{29D576B0-55CD-4CC9-8DC0-D7A10774DC02}" dt="2021-07-14T16:37:50.239" v="730" actId="688"/>
          <ac:picMkLst>
            <pc:docMk/>
            <pc:sldMk cId="3373114316" sldId="397"/>
            <ac:picMk id="2" creationId="{F768AE66-BD89-40B8-B0A1-37E84D4AB670}"/>
          </ac:picMkLst>
        </pc:picChg>
      </pc:sldChg>
      <pc:sldChg chg="addSp modSp mod">
        <pc:chgData name="Nguyen Bui Trong Tin" userId="e8b171ad-d98b-49d5-bbe6-f86bd94206fe" providerId="ADAL" clId="{29D576B0-55CD-4CC9-8DC0-D7A10774DC02}" dt="2021-07-20T11:23:08.093" v="4342" actId="20577"/>
        <pc:sldMkLst>
          <pc:docMk/>
          <pc:sldMk cId="3717025558" sldId="398"/>
        </pc:sldMkLst>
        <pc:spChg chg="mod">
          <ac:chgData name="Nguyen Bui Trong Tin" userId="e8b171ad-d98b-49d5-bbe6-f86bd94206fe" providerId="ADAL" clId="{29D576B0-55CD-4CC9-8DC0-D7A10774DC02}" dt="2021-07-20T11:23:08.093" v="4342" actId="20577"/>
          <ac:spMkLst>
            <pc:docMk/>
            <pc:sldMk cId="3717025558" sldId="398"/>
            <ac:spMk id="3" creationId="{139D5992-74CA-4E5E-831D-1F8F99FB57FF}"/>
          </ac:spMkLst>
        </pc:spChg>
        <pc:picChg chg="add mod">
          <ac:chgData name="Nguyen Bui Trong Tin" userId="e8b171ad-d98b-49d5-bbe6-f86bd94206fe" providerId="ADAL" clId="{29D576B0-55CD-4CC9-8DC0-D7A10774DC02}" dt="2021-07-14T16:40:27.377" v="734" actId="14100"/>
          <ac:picMkLst>
            <pc:docMk/>
            <pc:sldMk cId="3717025558" sldId="398"/>
            <ac:picMk id="2" creationId="{85224D86-1437-4604-89E0-C15206590025}"/>
          </ac:picMkLst>
        </pc:picChg>
      </pc:sldChg>
      <pc:sldChg chg="addSp modSp mod">
        <pc:chgData name="Nguyen Bui Trong Tin" userId="e8b171ad-d98b-49d5-bbe6-f86bd94206fe" providerId="ADAL" clId="{29D576B0-55CD-4CC9-8DC0-D7A10774DC02}" dt="2021-07-20T11:24:47.722" v="4349" actId="20577"/>
        <pc:sldMkLst>
          <pc:docMk/>
          <pc:sldMk cId="431613213" sldId="399"/>
        </pc:sldMkLst>
        <pc:spChg chg="mod">
          <ac:chgData name="Nguyen Bui Trong Tin" userId="e8b171ad-d98b-49d5-bbe6-f86bd94206fe" providerId="ADAL" clId="{29D576B0-55CD-4CC9-8DC0-D7A10774DC02}" dt="2021-07-20T11:24:47.722" v="4349" actId="20577"/>
          <ac:spMkLst>
            <pc:docMk/>
            <pc:sldMk cId="431613213" sldId="399"/>
            <ac:spMk id="3" creationId="{139D5992-74CA-4E5E-831D-1F8F99FB57FF}"/>
          </ac:spMkLst>
        </pc:spChg>
        <pc:picChg chg="add mod">
          <ac:chgData name="Nguyen Bui Trong Tin" userId="e8b171ad-d98b-49d5-bbe6-f86bd94206fe" providerId="ADAL" clId="{29D576B0-55CD-4CC9-8DC0-D7A10774DC02}" dt="2021-07-14T16:43:02.021" v="736" actId="1076"/>
          <ac:picMkLst>
            <pc:docMk/>
            <pc:sldMk cId="431613213" sldId="399"/>
            <ac:picMk id="2" creationId="{9DC19534-0E69-4234-834D-D2446DE0C2F3}"/>
          </ac:picMkLst>
        </pc:picChg>
      </pc:sldChg>
      <pc:sldChg chg="addSp modSp mod">
        <pc:chgData name="Nguyen Bui Trong Tin" userId="e8b171ad-d98b-49d5-bbe6-f86bd94206fe" providerId="ADAL" clId="{29D576B0-55CD-4CC9-8DC0-D7A10774DC02}" dt="2021-07-20T11:25:16.657" v="4355" actId="20577"/>
        <pc:sldMkLst>
          <pc:docMk/>
          <pc:sldMk cId="2077628247" sldId="400"/>
        </pc:sldMkLst>
        <pc:spChg chg="mod">
          <ac:chgData name="Nguyen Bui Trong Tin" userId="e8b171ad-d98b-49d5-bbe6-f86bd94206fe" providerId="ADAL" clId="{29D576B0-55CD-4CC9-8DC0-D7A10774DC02}" dt="2021-07-20T11:25:16.657" v="4355" actId="20577"/>
          <ac:spMkLst>
            <pc:docMk/>
            <pc:sldMk cId="2077628247" sldId="400"/>
            <ac:spMk id="3" creationId="{139D5992-74CA-4E5E-831D-1F8F99FB57FF}"/>
          </ac:spMkLst>
        </pc:spChg>
        <pc:picChg chg="add mod">
          <ac:chgData name="Nguyen Bui Trong Tin" userId="e8b171ad-d98b-49d5-bbe6-f86bd94206fe" providerId="ADAL" clId="{29D576B0-55CD-4CC9-8DC0-D7A10774DC02}" dt="2021-07-14T16:43:45.750" v="777" actId="1076"/>
          <ac:picMkLst>
            <pc:docMk/>
            <pc:sldMk cId="2077628247" sldId="400"/>
            <ac:picMk id="2" creationId="{B32AC161-E248-4434-83F7-8BBB49E332A3}"/>
          </ac:picMkLst>
        </pc:picChg>
        <pc:picChg chg="add mod">
          <ac:chgData name="Nguyen Bui Trong Tin" userId="e8b171ad-d98b-49d5-bbe6-f86bd94206fe" providerId="ADAL" clId="{29D576B0-55CD-4CC9-8DC0-D7A10774DC02}" dt="2021-07-14T16:43:57.763" v="781" actId="1076"/>
          <ac:picMkLst>
            <pc:docMk/>
            <pc:sldMk cId="2077628247" sldId="400"/>
            <ac:picMk id="4" creationId="{3E1B330A-24F8-4D82-BB21-1101F826B85F}"/>
          </ac:picMkLst>
        </pc:picChg>
      </pc:sldChg>
      <pc:sldChg chg="del">
        <pc:chgData name="Nguyen Bui Trong Tin" userId="e8b171ad-d98b-49d5-bbe6-f86bd94206fe" providerId="ADAL" clId="{29D576B0-55CD-4CC9-8DC0-D7A10774DC02}" dt="2021-07-14T13:54:10.779" v="0" actId="47"/>
        <pc:sldMkLst>
          <pc:docMk/>
          <pc:sldMk cId="883765299" sldId="401"/>
        </pc:sldMkLst>
      </pc:sldChg>
      <pc:sldChg chg="del">
        <pc:chgData name="Nguyen Bui Trong Tin" userId="e8b171ad-d98b-49d5-bbe6-f86bd94206fe" providerId="ADAL" clId="{29D576B0-55CD-4CC9-8DC0-D7A10774DC02}" dt="2021-07-14T13:54:10.779" v="0" actId="47"/>
        <pc:sldMkLst>
          <pc:docMk/>
          <pc:sldMk cId="382194752" sldId="402"/>
        </pc:sldMkLst>
      </pc:sldChg>
      <pc:sldChg chg="del">
        <pc:chgData name="Nguyen Bui Trong Tin" userId="e8b171ad-d98b-49d5-bbe6-f86bd94206fe" providerId="ADAL" clId="{29D576B0-55CD-4CC9-8DC0-D7A10774DC02}" dt="2021-07-14T13:54:10.779" v="0" actId="47"/>
        <pc:sldMkLst>
          <pc:docMk/>
          <pc:sldMk cId="1487198365" sldId="403"/>
        </pc:sldMkLst>
      </pc:sldChg>
      <pc:sldChg chg="del">
        <pc:chgData name="Nguyen Bui Trong Tin" userId="e8b171ad-d98b-49d5-bbe6-f86bd94206fe" providerId="ADAL" clId="{29D576B0-55CD-4CC9-8DC0-D7A10774DC02}" dt="2021-07-14T13:54:10.779" v="0" actId="47"/>
        <pc:sldMkLst>
          <pc:docMk/>
          <pc:sldMk cId="1698591912" sldId="404"/>
        </pc:sldMkLst>
      </pc:sldChg>
      <pc:sldChg chg="del">
        <pc:chgData name="Nguyen Bui Trong Tin" userId="e8b171ad-d98b-49d5-bbe6-f86bd94206fe" providerId="ADAL" clId="{29D576B0-55CD-4CC9-8DC0-D7A10774DC02}" dt="2021-07-14T13:54:10.779" v="0" actId="47"/>
        <pc:sldMkLst>
          <pc:docMk/>
          <pc:sldMk cId="3134179657" sldId="405"/>
        </pc:sldMkLst>
      </pc:sldChg>
      <pc:sldChg chg="del">
        <pc:chgData name="Nguyen Bui Trong Tin" userId="e8b171ad-d98b-49d5-bbe6-f86bd94206fe" providerId="ADAL" clId="{29D576B0-55CD-4CC9-8DC0-D7A10774DC02}" dt="2021-07-14T13:54:10.779" v="0" actId="47"/>
        <pc:sldMkLst>
          <pc:docMk/>
          <pc:sldMk cId="1959121914" sldId="406"/>
        </pc:sldMkLst>
      </pc:sldChg>
      <pc:sldChg chg="del">
        <pc:chgData name="Nguyen Bui Trong Tin" userId="e8b171ad-d98b-49d5-bbe6-f86bd94206fe" providerId="ADAL" clId="{29D576B0-55CD-4CC9-8DC0-D7A10774DC02}" dt="2021-07-14T13:54:10.779" v="0" actId="47"/>
        <pc:sldMkLst>
          <pc:docMk/>
          <pc:sldMk cId="630981681" sldId="407"/>
        </pc:sldMkLst>
      </pc:sldChg>
      <pc:sldChg chg="del">
        <pc:chgData name="Nguyen Bui Trong Tin" userId="e8b171ad-d98b-49d5-bbe6-f86bd94206fe" providerId="ADAL" clId="{29D576B0-55CD-4CC9-8DC0-D7A10774DC02}" dt="2021-07-14T13:54:10.779" v="0" actId="47"/>
        <pc:sldMkLst>
          <pc:docMk/>
          <pc:sldMk cId="439390364" sldId="408"/>
        </pc:sldMkLst>
      </pc:sldChg>
      <pc:sldChg chg="del">
        <pc:chgData name="Nguyen Bui Trong Tin" userId="e8b171ad-d98b-49d5-bbe6-f86bd94206fe" providerId="ADAL" clId="{29D576B0-55CD-4CC9-8DC0-D7A10774DC02}" dt="2021-07-14T13:54:10.779" v="0" actId="47"/>
        <pc:sldMkLst>
          <pc:docMk/>
          <pc:sldMk cId="2111532484" sldId="409"/>
        </pc:sldMkLst>
      </pc:sldChg>
      <pc:sldChg chg="del">
        <pc:chgData name="Nguyen Bui Trong Tin" userId="e8b171ad-d98b-49d5-bbe6-f86bd94206fe" providerId="ADAL" clId="{29D576B0-55CD-4CC9-8DC0-D7A10774DC02}" dt="2021-07-14T13:54:10.779" v="0" actId="47"/>
        <pc:sldMkLst>
          <pc:docMk/>
          <pc:sldMk cId="290294677" sldId="410"/>
        </pc:sldMkLst>
      </pc:sldChg>
      <pc:sldChg chg="del">
        <pc:chgData name="Nguyen Bui Trong Tin" userId="e8b171ad-d98b-49d5-bbe6-f86bd94206fe" providerId="ADAL" clId="{29D576B0-55CD-4CC9-8DC0-D7A10774DC02}" dt="2021-07-14T13:54:10.779" v="0" actId="47"/>
        <pc:sldMkLst>
          <pc:docMk/>
          <pc:sldMk cId="2070657600" sldId="411"/>
        </pc:sldMkLst>
      </pc:sldChg>
      <pc:sldChg chg="del">
        <pc:chgData name="Nguyen Bui Trong Tin" userId="e8b171ad-d98b-49d5-bbe6-f86bd94206fe" providerId="ADAL" clId="{29D576B0-55CD-4CC9-8DC0-D7A10774DC02}" dt="2021-07-14T13:54:10.779" v="0" actId="47"/>
        <pc:sldMkLst>
          <pc:docMk/>
          <pc:sldMk cId="1984277804" sldId="412"/>
        </pc:sldMkLst>
      </pc:sldChg>
      <pc:sldChg chg="del">
        <pc:chgData name="Nguyen Bui Trong Tin" userId="e8b171ad-d98b-49d5-bbe6-f86bd94206fe" providerId="ADAL" clId="{29D576B0-55CD-4CC9-8DC0-D7A10774DC02}" dt="2021-07-14T13:54:10.779" v="0" actId="47"/>
        <pc:sldMkLst>
          <pc:docMk/>
          <pc:sldMk cId="3964240136" sldId="413"/>
        </pc:sldMkLst>
      </pc:sldChg>
      <pc:sldChg chg="del">
        <pc:chgData name="Nguyen Bui Trong Tin" userId="e8b171ad-d98b-49d5-bbe6-f86bd94206fe" providerId="ADAL" clId="{29D576B0-55CD-4CC9-8DC0-D7A10774DC02}" dt="2021-07-14T13:54:10.779" v="0" actId="47"/>
        <pc:sldMkLst>
          <pc:docMk/>
          <pc:sldMk cId="965515329" sldId="414"/>
        </pc:sldMkLst>
      </pc:sldChg>
      <pc:sldChg chg="del">
        <pc:chgData name="Nguyen Bui Trong Tin" userId="e8b171ad-d98b-49d5-bbe6-f86bd94206fe" providerId="ADAL" clId="{29D576B0-55CD-4CC9-8DC0-D7A10774DC02}" dt="2021-07-14T13:54:10.779" v="0" actId="47"/>
        <pc:sldMkLst>
          <pc:docMk/>
          <pc:sldMk cId="180784202" sldId="415"/>
        </pc:sldMkLst>
      </pc:sldChg>
      <pc:sldChg chg="del">
        <pc:chgData name="Nguyen Bui Trong Tin" userId="e8b171ad-d98b-49d5-bbe6-f86bd94206fe" providerId="ADAL" clId="{29D576B0-55CD-4CC9-8DC0-D7A10774DC02}" dt="2021-07-14T13:57:26.429" v="189" actId="47"/>
        <pc:sldMkLst>
          <pc:docMk/>
          <pc:sldMk cId="3584892694" sldId="416"/>
        </pc:sldMkLst>
      </pc:sldChg>
      <pc:sldChg chg="del">
        <pc:chgData name="Nguyen Bui Trong Tin" userId="e8b171ad-d98b-49d5-bbe6-f86bd94206fe" providerId="ADAL" clId="{29D576B0-55CD-4CC9-8DC0-D7A10774DC02}" dt="2021-07-14T13:54:10.779" v="0" actId="47"/>
        <pc:sldMkLst>
          <pc:docMk/>
          <pc:sldMk cId="3057016844" sldId="417"/>
        </pc:sldMkLst>
      </pc:sldChg>
      <pc:sldChg chg="modSp add mod">
        <pc:chgData name="Nguyen Bui Trong Tin" userId="e8b171ad-d98b-49d5-bbe6-f86bd94206fe" providerId="ADAL" clId="{29D576B0-55CD-4CC9-8DC0-D7A10774DC02}" dt="2021-07-14T13:54:48.534" v="67" actId="20577"/>
        <pc:sldMkLst>
          <pc:docMk/>
          <pc:sldMk cId="3067181683" sldId="417"/>
        </pc:sldMkLst>
        <pc:spChg chg="mod">
          <ac:chgData name="Nguyen Bui Trong Tin" userId="e8b171ad-d98b-49d5-bbe6-f86bd94206fe" providerId="ADAL" clId="{29D576B0-55CD-4CC9-8DC0-D7A10774DC02}" dt="2021-07-14T13:54:48.534" v="67" actId="20577"/>
          <ac:spMkLst>
            <pc:docMk/>
            <pc:sldMk cId="3067181683" sldId="417"/>
            <ac:spMk id="3" creationId="{139D5992-74CA-4E5E-831D-1F8F99FB57FF}"/>
          </ac:spMkLst>
        </pc:spChg>
      </pc:sldChg>
      <pc:sldChg chg="add del">
        <pc:chgData name="Nguyen Bui Trong Tin" userId="e8b171ad-d98b-49d5-bbe6-f86bd94206fe" providerId="ADAL" clId="{29D576B0-55CD-4CC9-8DC0-D7A10774DC02}" dt="2021-07-14T13:54:36.474" v="62" actId="47"/>
        <pc:sldMkLst>
          <pc:docMk/>
          <pc:sldMk cId="2956537246" sldId="418"/>
        </pc:sldMkLst>
      </pc:sldChg>
      <pc:sldChg chg="del">
        <pc:chgData name="Nguyen Bui Trong Tin" userId="e8b171ad-d98b-49d5-bbe6-f86bd94206fe" providerId="ADAL" clId="{29D576B0-55CD-4CC9-8DC0-D7A10774DC02}" dt="2021-07-14T13:54:10.779" v="0" actId="47"/>
        <pc:sldMkLst>
          <pc:docMk/>
          <pc:sldMk cId="3023398003" sldId="418"/>
        </pc:sldMkLst>
      </pc:sldChg>
      <pc:sldChg chg="del">
        <pc:chgData name="Nguyen Bui Trong Tin" userId="e8b171ad-d98b-49d5-bbe6-f86bd94206fe" providerId="ADAL" clId="{29D576B0-55CD-4CC9-8DC0-D7A10774DC02}" dt="2021-07-14T13:54:10.779" v="0" actId="47"/>
        <pc:sldMkLst>
          <pc:docMk/>
          <pc:sldMk cId="742031452" sldId="419"/>
        </pc:sldMkLst>
      </pc:sldChg>
      <pc:sldChg chg="modSp add mod replId">
        <pc:chgData name="Nguyen Bui Trong Tin" userId="e8b171ad-d98b-49d5-bbe6-f86bd94206fe" providerId="ADAL" clId="{29D576B0-55CD-4CC9-8DC0-D7A10774DC02}" dt="2021-07-14T13:55:19.991" v="89" actId="1076"/>
        <pc:sldMkLst>
          <pc:docMk/>
          <pc:sldMk cId="886013635" sldId="419"/>
        </pc:sldMkLst>
        <pc:spChg chg="mod">
          <ac:chgData name="Nguyen Bui Trong Tin" userId="e8b171ad-d98b-49d5-bbe6-f86bd94206fe" providerId="ADAL" clId="{29D576B0-55CD-4CC9-8DC0-D7A10774DC02}" dt="2021-07-14T13:55:19.991" v="89" actId="1076"/>
          <ac:spMkLst>
            <pc:docMk/>
            <pc:sldMk cId="886013635" sldId="419"/>
            <ac:spMk id="3" creationId="{139D5992-74CA-4E5E-831D-1F8F99FB57FF}"/>
          </ac:spMkLst>
        </pc:spChg>
      </pc:sldChg>
      <pc:sldChg chg="modSp add mod">
        <pc:chgData name="Nguyen Bui Trong Tin" userId="e8b171ad-d98b-49d5-bbe6-f86bd94206fe" providerId="ADAL" clId="{29D576B0-55CD-4CC9-8DC0-D7A10774DC02}" dt="2021-07-14T13:55:43.263" v="115" actId="20577"/>
        <pc:sldMkLst>
          <pc:docMk/>
          <pc:sldMk cId="268584999" sldId="420"/>
        </pc:sldMkLst>
        <pc:spChg chg="mod">
          <ac:chgData name="Nguyen Bui Trong Tin" userId="e8b171ad-d98b-49d5-bbe6-f86bd94206fe" providerId="ADAL" clId="{29D576B0-55CD-4CC9-8DC0-D7A10774DC02}" dt="2021-07-14T13:55:43.263" v="115" actId="20577"/>
          <ac:spMkLst>
            <pc:docMk/>
            <pc:sldMk cId="268584999" sldId="420"/>
            <ac:spMk id="3" creationId="{139D5992-74CA-4E5E-831D-1F8F99FB57FF}"/>
          </ac:spMkLst>
        </pc:spChg>
      </pc:sldChg>
      <pc:sldChg chg="del">
        <pc:chgData name="Nguyen Bui Trong Tin" userId="e8b171ad-d98b-49d5-bbe6-f86bd94206fe" providerId="ADAL" clId="{29D576B0-55CD-4CC9-8DC0-D7A10774DC02}" dt="2021-07-14T13:54:10.779" v="0" actId="47"/>
        <pc:sldMkLst>
          <pc:docMk/>
          <pc:sldMk cId="3431859684" sldId="420"/>
        </pc:sldMkLst>
      </pc:sldChg>
      <pc:sldChg chg="modSp add mod">
        <pc:chgData name="Nguyen Bui Trong Tin" userId="e8b171ad-d98b-49d5-bbe6-f86bd94206fe" providerId="ADAL" clId="{29D576B0-55CD-4CC9-8DC0-D7A10774DC02}" dt="2021-07-14T13:55:29.499" v="93" actId="20577"/>
        <pc:sldMkLst>
          <pc:docMk/>
          <pc:sldMk cId="3799210817" sldId="421"/>
        </pc:sldMkLst>
        <pc:spChg chg="mod">
          <ac:chgData name="Nguyen Bui Trong Tin" userId="e8b171ad-d98b-49d5-bbe6-f86bd94206fe" providerId="ADAL" clId="{29D576B0-55CD-4CC9-8DC0-D7A10774DC02}" dt="2021-07-14T13:55:29.499" v="93" actId="20577"/>
          <ac:spMkLst>
            <pc:docMk/>
            <pc:sldMk cId="3799210817" sldId="421"/>
            <ac:spMk id="3" creationId="{139D5992-74CA-4E5E-831D-1F8F99FB57FF}"/>
          </ac:spMkLst>
        </pc:spChg>
      </pc:sldChg>
      <pc:sldChg chg="modSp add mod">
        <pc:chgData name="Nguyen Bui Trong Tin" userId="e8b171ad-d98b-49d5-bbe6-f86bd94206fe" providerId="ADAL" clId="{29D576B0-55CD-4CC9-8DC0-D7A10774DC02}" dt="2021-07-14T13:55:35.865" v="98" actId="20577"/>
        <pc:sldMkLst>
          <pc:docMk/>
          <pc:sldMk cId="2402354284" sldId="422"/>
        </pc:sldMkLst>
        <pc:spChg chg="mod">
          <ac:chgData name="Nguyen Bui Trong Tin" userId="e8b171ad-d98b-49d5-bbe6-f86bd94206fe" providerId="ADAL" clId="{29D576B0-55CD-4CC9-8DC0-D7A10774DC02}" dt="2021-07-14T13:55:35.865" v="98" actId="20577"/>
          <ac:spMkLst>
            <pc:docMk/>
            <pc:sldMk cId="2402354284" sldId="422"/>
            <ac:spMk id="3" creationId="{139D5992-74CA-4E5E-831D-1F8F99FB57FF}"/>
          </ac:spMkLst>
        </pc:spChg>
      </pc:sldChg>
      <pc:sldChg chg="modSp add del mod">
        <pc:chgData name="Nguyen Bui Trong Tin" userId="e8b171ad-d98b-49d5-bbe6-f86bd94206fe" providerId="ADAL" clId="{29D576B0-55CD-4CC9-8DC0-D7A10774DC02}" dt="2021-07-14T13:55:58.314" v="120" actId="47"/>
        <pc:sldMkLst>
          <pc:docMk/>
          <pc:sldMk cId="1370241442" sldId="423"/>
        </pc:sldMkLst>
        <pc:spChg chg="mod">
          <ac:chgData name="Nguyen Bui Trong Tin" userId="e8b171ad-d98b-49d5-bbe6-f86bd94206fe" providerId="ADAL" clId="{29D576B0-55CD-4CC9-8DC0-D7A10774DC02}" dt="2021-07-14T13:55:47.565" v="118" actId="20577"/>
          <ac:spMkLst>
            <pc:docMk/>
            <pc:sldMk cId="1370241442" sldId="423"/>
            <ac:spMk id="3" creationId="{139D5992-74CA-4E5E-831D-1F8F99FB57FF}"/>
          </ac:spMkLst>
        </pc:spChg>
      </pc:sldChg>
      <pc:sldChg chg="modSp add mod">
        <pc:chgData name="Nguyen Bui Trong Tin" userId="e8b171ad-d98b-49d5-bbe6-f86bd94206fe" providerId="ADAL" clId="{29D576B0-55CD-4CC9-8DC0-D7A10774DC02}" dt="2021-07-14T13:56:32.302" v="141" actId="20577"/>
        <pc:sldMkLst>
          <pc:docMk/>
          <pc:sldMk cId="4113254903" sldId="424"/>
        </pc:sldMkLst>
        <pc:spChg chg="mod">
          <ac:chgData name="Nguyen Bui Trong Tin" userId="e8b171ad-d98b-49d5-bbe6-f86bd94206fe" providerId="ADAL" clId="{29D576B0-55CD-4CC9-8DC0-D7A10774DC02}" dt="2021-07-14T13:56:32.302" v="141" actId="20577"/>
          <ac:spMkLst>
            <pc:docMk/>
            <pc:sldMk cId="4113254903" sldId="424"/>
            <ac:spMk id="3" creationId="{139D5992-74CA-4E5E-831D-1F8F99FB57FF}"/>
          </ac:spMkLst>
        </pc:spChg>
      </pc:sldChg>
      <pc:sldChg chg="modSp add mod replId">
        <pc:chgData name="Nguyen Bui Trong Tin" userId="e8b171ad-d98b-49d5-bbe6-f86bd94206fe" providerId="ADAL" clId="{29D576B0-55CD-4CC9-8DC0-D7A10774DC02}" dt="2021-07-14T13:56:42.876" v="158" actId="20577"/>
        <pc:sldMkLst>
          <pc:docMk/>
          <pc:sldMk cId="2241829361" sldId="425"/>
        </pc:sldMkLst>
        <pc:spChg chg="mod">
          <ac:chgData name="Nguyen Bui Trong Tin" userId="e8b171ad-d98b-49d5-bbe6-f86bd94206fe" providerId="ADAL" clId="{29D576B0-55CD-4CC9-8DC0-D7A10774DC02}" dt="2021-07-14T13:56:42.876" v="158" actId="20577"/>
          <ac:spMkLst>
            <pc:docMk/>
            <pc:sldMk cId="2241829361" sldId="425"/>
            <ac:spMk id="3" creationId="{139D5992-74CA-4E5E-831D-1F8F99FB57FF}"/>
          </ac:spMkLst>
        </pc:spChg>
      </pc:sldChg>
      <pc:sldChg chg="modSp add mod replId">
        <pc:chgData name="Nguyen Bui Trong Tin" userId="e8b171ad-d98b-49d5-bbe6-f86bd94206fe" providerId="ADAL" clId="{29D576B0-55CD-4CC9-8DC0-D7A10774DC02}" dt="2021-07-14T13:56:50.070" v="162" actId="20577"/>
        <pc:sldMkLst>
          <pc:docMk/>
          <pc:sldMk cId="2952823032" sldId="426"/>
        </pc:sldMkLst>
        <pc:spChg chg="mod">
          <ac:chgData name="Nguyen Bui Trong Tin" userId="e8b171ad-d98b-49d5-bbe6-f86bd94206fe" providerId="ADAL" clId="{29D576B0-55CD-4CC9-8DC0-D7A10774DC02}" dt="2021-07-14T13:56:50.070" v="162" actId="20577"/>
          <ac:spMkLst>
            <pc:docMk/>
            <pc:sldMk cId="2952823032" sldId="426"/>
            <ac:spMk id="3" creationId="{139D5992-74CA-4E5E-831D-1F8F99FB57FF}"/>
          </ac:spMkLst>
        </pc:spChg>
      </pc:sldChg>
      <pc:sldChg chg="modSp add mod replId">
        <pc:chgData name="Nguyen Bui Trong Tin" userId="e8b171ad-d98b-49d5-bbe6-f86bd94206fe" providerId="ADAL" clId="{29D576B0-55CD-4CC9-8DC0-D7A10774DC02}" dt="2021-07-14T13:57:00.054" v="168" actId="20577"/>
        <pc:sldMkLst>
          <pc:docMk/>
          <pc:sldMk cId="1070216713" sldId="427"/>
        </pc:sldMkLst>
        <pc:spChg chg="mod">
          <ac:chgData name="Nguyen Bui Trong Tin" userId="e8b171ad-d98b-49d5-bbe6-f86bd94206fe" providerId="ADAL" clId="{29D576B0-55CD-4CC9-8DC0-D7A10774DC02}" dt="2021-07-14T13:57:00.054" v="168" actId="20577"/>
          <ac:spMkLst>
            <pc:docMk/>
            <pc:sldMk cId="1070216713" sldId="427"/>
            <ac:spMk id="3" creationId="{139D5992-74CA-4E5E-831D-1F8F99FB57FF}"/>
          </ac:spMkLst>
        </pc:spChg>
      </pc:sldChg>
      <pc:sldChg chg="modSp add mod replId">
        <pc:chgData name="Nguyen Bui Trong Tin" userId="e8b171ad-d98b-49d5-bbe6-f86bd94206fe" providerId="ADAL" clId="{29D576B0-55CD-4CC9-8DC0-D7A10774DC02}" dt="2021-07-22T02:25:03.717" v="4447" actId="20577"/>
        <pc:sldMkLst>
          <pc:docMk/>
          <pc:sldMk cId="149310380" sldId="428"/>
        </pc:sldMkLst>
        <pc:spChg chg="mod">
          <ac:chgData name="Nguyen Bui Trong Tin" userId="e8b171ad-d98b-49d5-bbe6-f86bd94206fe" providerId="ADAL" clId="{29D576B0-55CD-4CC9-8DC0-D7A10774DC02}" dt="2021-07-22T02:25:03.717" v="4447" actId="20577"/>
          <ac:spMkLst>
            <pc:docMk/>
            <pc:sldMk cId="149310380" sldId="428"/>
            <ac:spMk id="3" creationId="{139D5992-74CA-4E5E-831D-1F8F99FB57FF}"/>
          </ac:spMkLst>
        </pc:spChg>
      </pc:sldChg>
      <pc:sldChg chg="modSp add mod replId">
        <pc:chgData name="Nguyen Bui Trong Tin" userId="e8b171ad-d98b-49d5-bbe6-f86bd94206fe" providerId="ADAL" clId="{29D576B0-55CD-4CC9-8DC0-D7A10774DC02}" dt="2021-07-20T11:21:36.135" v="4322" actId="20577"/>
        <pc:sldMkLst>
          <pc:docMk/>
          <pc:sldMk cId="3315052019" sldId="429"/>
        </pc:sldMkLst>
        <pc:spChg chg="mod">
          <ac:chgData name="Nguyen Bui Trong Tin" userId="e8b171ad-d98b-49d5-bbe6-f86bd94206fe" providerId="ADAL" clId="{29D576B0-55CD-4CC9-8DC0-D7A10774DC02}" dt="2021-07-20T11:21:36.135" v="4322" actId="20577"/>
          <ac:spMkLst>
            <pc:docMk/>
            <pc:sldMk cId="3315052019" sldId="429"/>
            <ac:spMk id="3" creationId="{139D5992-74CA-4E5E-831D-1F8F99FB57FF}"/>
          </ac:spMkLst>
        </pc:spChg>
      </pc:sldChg>
      <pc:sldChg chg="addSp modSp add mod modNotesTx">
        <pc:chgData name="Nguyen Bui Trong Tin" userId="e8b171ad-d98b-49d5-bbe6-f86bd94206fe" providerId="ADAL" clId="{29D576B0-55CD-4CC9-8DC0-D7A10774DC02}" dt="2021-07-20T09:14:05.062" v="1278" actId="20577"/>
        <pc:sldMkLst>
          <pc:docMk/>
          <pc:sldMk cId="1625566240" sldId="430"/>
        </pc:sldMkLst>
        <pc:spChg chg="mod">
          <ac:chgData name="Nguyen Bui Trong Tin" userId="e8b171ad-d98b-49d5-bbe6-f86bd94206fe" providerId="ADAL" clId="{29D576B0-55CD-4CC9-8DC0-D7A10774DC02}" dt="2021-07-20T09:14:05.062" v="1278" actId="20577"/>
          <ac:spMkLst>
            <pc:docMk/>
            <pc:sldMk cId="1625566240" sldId="430"/>
            <ac:spMk id="3" creationId="{139D5992-74CA-4E5E-831D-1F8F99FB57FF}"/>
          </ac:spMkLst>
        </pc:spChg>
        <pc:picChg chg="add mod">
          <ac:chgData name="Nguyen Bui Trong Tin" userId="e8b171ad-d98b-49d5-bbe6-f86bd94206fe" providerId="ADAL" clId="{29D576B0-55CD-4CC9-8DC0-D7A10774DC02}" dt="2021-07-14T13:58:56.058" v="206" actId="14100"/>
          <ac:picMkLst>
            <pc:docMk/>
            <pc:sldMk cId="1625566240" sldId="430"/>
            <ac:picMk id="2" creationId="{A46EED79-D262-4E9F-8D4A-C6E0AC3FC3E3}"/>
          </ac:picMkLst>
        </pc:picChg>
      </pc:sldChg>
      <pc:sldChg chg="add del replId">
        <pc:chgData name="Nguyen Bui Trong Tin" userId="e8b171ad-d98b-49d5-bbe6-f86bd94206fe" providerId="ADAL" clId="{29D576B0-55CD-4CC9-8DC0-D7A10774DC02}" dt="2021-07-14T13:57:23.488" v="188" actId="47"/>
        <pc:sldMkLst>
          <pc:docMk/>
          <pc:sldMk cId="3215495558" sldId="430"/>
        </pc:sldMkLst>
      </pc:sldChg>
      <pc:sldChg chg="addSp modSp add del mod modNotesTx">
        <pc:chgData name="Nguyen Bui Trong Tin" userId="e8b171ad-d98b-49d5-bbe6-f86bd94206fe" providerId="ADAL" clId="{29D576B0-55CD-4CC9-8DC0-D7A10774DC02}" dt="2021-07-20T09:16:53.879" v="1378" actId="20577"/>
        <pc:sldMkLst>
          <pc:docMk/>
          <pc:sldMk cId="1543103320" sldId="431"/>
        </pc:sldMkLst>
        <pc:spChg chg="mod">
          <ac:chgData name="Nguyen Bui Trong Tin" userId="e8b171ad-d98b-49d5-bbe6-f86bd94206fe" providerId="ADAL" clId="{29D576B0-55CD-4CC9-8DC0-D7A10774DC02}" dt="2021-07-20T09:16:53.879" v="1378" actId="20577"/>
          <ac:spMkLst>
            <pc:docMk/>
            <pc:sldMk cId="1543103320" sldId="431"/>
            <ac:spMk id="3" creationId="{139D5992-74CA-4E5E-831D-1F8F99FB57FF}"/>
          </ac:spMkLst>
        </pc:spChg>
        <pc:picChg chg="add mod">
          <ac:chgData name="Nguyen Bui Trong Tin" userId="e8b171ad-d98b-49d5-bbe6-f86bd94206fe" providerId="ADAL" clId="{29D576B0-55CD-4CC9-8DC0-D7A10774DC02}" dt="2021-07-14T13:59:42.922" v="209" actId="14100"/>
          <ac:picMkLst>
            <pc:docMk/>
            <pc:sldMk cId="1543103320" sldId="431"/>
            <ac:picMk id="2" creationId="{7EABB198-D92A-4532-ADB6-1B5DDD52BBAF}"/>
          </ac:picMkLst>
        </pc:picChg>
        <pc:picChg chg="add mod">
          <ac:chgData name="Nguyen Bui Trong Tin" userId="e8b171ad-d98b-49d5-bbe6-f86bd94206fe" providerId="ADAL" clId="{29D576B0-55CD-4CC9-8DC0-D7A10774DC02}" dt="2021-07-14T13:59:50.698" v="211" actId="1076"/>
          <ac:picMkLst>
            <pc:docMk/>
            <pc:sldMk cId="1543103320" sldId="431"/>
            <ac:picMk id="4" creationId="{5D18E409-BA79-4597-AD06-D80A2F4915DB}"/>
          </ac:picMkLst>
        </pc:picChg>
      </pc:sldChg>
      <pc:sldChg chg="addSp modSp add del mod modNotesTx">
        <pc:chgData name="Nguyen Bui Trong Tin" userId="e8b171ad-d98b-49d5-bbe6-f86bd94206fe" providerId="ADAL" clId="{29D576B0-55CD-4CC9-8DC0-D7A10774DC02}" dt="2021-07-22T06:45:11.886" v="4483" actId="1036"/>
        <pc:sldMkLst>
          <pc:docMk/>
          <pc:sldMk cId="2809872547" sldId="432"/>
        </pc:sldMkLst>
        <pc:spChg chg="mod">
          <ac:chgData name="Nguyen Bui Trong Tin" userId="e8b171ad-d98b-49d5-bbe6-f86bd94206fe" providerId="ADAL" clId="{29D576B0-55CD-4CC9-8DC0-D7A10774DC02}" dt="2021-07-20T09:20:42.528" v="1440" actId="20577"/>
          <ac:spMkLst>
            <pc:docMk/>
            <pc:sldMk cId="2809872547" sldId="432"/>
            <ac:spMk id="3" creationId="{139D5992-74CA-4E5E-831D-1F8F99FB57FF}"/>
          </ac:spMkLst>
        </pc:spChg>
        <pc:picChg chg="add mod">
          <ac:chgData name="Nguyen Bui Trong Tin" userId="e8b171ad-d98b-49d5-bbe6-f86bd94206fe" providerId="ADAL" clId="{29D576B0-55CD-4CC9-8DC0-D7A10774DC02}" dt="2021-07-22T06:45:11.886" v="4483" actId="1036"/>
          <ac:picMkLst>
            <pc:docMk/>
            <pc:sldMk cId="2809872547" sldId="432"/>
            <ac:picMk id="2" creationId="{BBAC6BC5-6F96-41BA-A2B6-6DA75017EE3F}"/>
          </ac:picMkLst>
        </pc:picChg>
      </pc:sldChg>
      <pc:sldChg chg="addSp modSp add mod modNotesTx">
        <pc:chgData name="Nguyen Bui Trong Tin" userId="e8b171ad-d98b-49d5-bbe6-f86bd94206fe" providerId="ADAL" clId="{29D576B0-55CD-4CC9-8DC0-D7A10774DC02}" dt="2021-07-20T09:21:33.391" v="1539" actId="20577"/>
        <pc:sldMkLst>
          <pc:docMk/>
          <pc:sldMk cId="3756278984" sldId="433"/>
        </pc:sldMkLst>
        <pc:spChg chg="mod">
          <ac:chgData name="Nguyen Bui Trong Tin" userId="e8b171ad-d98b-49d5-bbe6-f86bd94206fe" providerId="ADAL" clId="{29D576B0-55CD-4CC9-8DC0-D7A10774DC02}" dt="2021-07-20T09:21:33.391" v="1539" actId="20577"/>
          <ac:spMkLst>
            <pc:docMk/>
            <pc:sldMk cId="3756278984" sldId="433"/>
            <ac:spMk id="3" creationId="{139D5992-74CA-4E5E-831D-1F8F99FB57FF}"/>
          </ac:spMkLst>
        </pc:spChg>
        <pc:picChg chg="add mod modCrop">
          <ac:chgData name="Nguyen Bui Trong Tin" userId="e8b171ad-d98b-49d5-bbe6-f86bd94206fe" providerId="ADAL" clId="{29D576B0-55CD-4CC9-8DC0-D7A10774DC02}" dt="2021-07-14T14:11:35.207" v="239" actId="1076"/>
          <ac:picMkLst>
            <pc:docMk/>
            <pc:sldMk cId="3756278984" sldId="433"/>
            <ac:picMk id="2" creationId="{2D063127-05CE-45F8-A958-3F029D4566BA}"/>
          </ac:picMkLst>
        </pc:picChg>
        <pc:picChg chg="add mod modCrop">
          <ac:chgData name="Nguyen Bui Trong Tin" userId="e8b171ad-d98b-49d5-bbe6-f86bd94206fe" providerId="ADAL" clId="{29D576B0-55CD-4CC9-8DC0-D7A10774DC02}" dt="2021-07-14T14:11:35.207" v="239" actId="1076"/>
          <ac:picMkLst>
            <pc:docMk/>
            <pc:sldMk cId="3756278984" sldId="433"/>
            <ac:picMk id="4" creationId="{9C84FF51-97C6-4B37-9FC4-4424B2E72469}"/>
          </ac:picMkLst>
        </pc:picChg>
      </pc:sldChg>
      <pc:sldChg chg="addSp modSp add mod modNotesTx">
        <pc:chgData name="Nguyen Bui Trong Tin" userId="e8b171ad-d98b-49d5-bbe6-f86bd94206fe" providerId="ADAL" clId="{29D576B0-55CD-4CC9-8DC0-D7A10774DC02}" dt="2021-07-20T09:23:52.132" v="1711" actId="20577"/>
        <pc:sldMkLst>
          <pc:docMk/>
          <pc:sldMk cId="4127546917" sldId="434"/>
        </pc:sldMkLst>
        <pc:spChg chg="mod">
          <ac:chgData name="Nguyen Bui Trong Tin" userId="e8b171ad-d98b-49d5-bbe6-f86bd94206fe" providerId="ADAL" clId="{29D576B0-55CD-4CC9-8DC0-D7A10774DC02}" dt="2021-07-20T09:23:52.132" v="1711" actId="20577"/>
          <ac:spMkLst>
            <pc:docMk/>
            <pc:sldMk cId="4127546917" sldId="434"/>
            <ac:spMk id="3" creationId="{139D5992-74CA-4E5E-831D-1F8F99FB57FF}"/>
          </ac:spMkLst>
        </pc:spChg>
        <pc:picChg chg="add mod">
          <ac:chgData name="Nguyen Bui Trong Tin" userId="e8b171ad-d98b-49d5-bbe6-f86bd94206fe" providerId="ADAL" clId="{29D576B0-55CD-4CC9-8DC0-D7A10774DC02}" dt="2021-07-14T14:13:04.406" v="249" actId="1076"/>
          <ac:picMkLst>
            <pc:docMk/>
            <pc:sldMk cId="4127546917" sldId="434"/>
            <ac:picMk id="2" creationId="{9089DD1E-6548-42D7-B184-A6E76F5737C9}"/>
          </ac:picMkLst>
        </pc:picChg>
      </pc:sldChg>
      <pc:sldChg chg="addSp modSp add mod modNotesTx">
        <pc:chgData name="Nguyen Bui Trong Tin" userId="e8b171ad-d98b-49d5-bbe6-f86bd94206fe" providerId="ADAL" clId="{29D576B0-55CD-4CC9-8DC0-D7A10774DC02}" dt="2021-07-20T09:24:55.397" v="1739" actId="20577"/>
        <pc:sldMkLst>
          <pc:docMk/>
          <pc:sldMk cId="3810746721" sldId="435"/>
        </pc:sldMkLst>
        <pc:spChg chg="mod">
          <ac:chgData name="Nguyen Bui Trong Tin" userId="e8b171ad-d98b-49d5-bbe6-f86bd94206fe" providerId="ADAL" clId="{29D576B0-55CD-4CC9-8DC0-D7A10774DC02}" dt="2021-07-20T09:24:55.397" v="1739" actId="20577"/>
          <ac:spMkLst>
            <pc:docMk/>
            <pc:sldMk cId="3810746721" sldId="435"/>
            <ac:spMk id="3" creationId="{139D5992-74CA-4E5E-831D-1F8F99FB57FF}"/>
          </ac:spMkLst>
        </pc:spChg>
        <pc:picChg chg="add mod">
          <ac:chgData name="Nguyen Bui Trong Tin" userId="e8b171ad-d98b-49d5-bbe6-f86bd94206fe" providerId="ADAL" clId="{29D576B0-55CD-4CC9-8DC0-D7A10774DC02}" dt="2021-07-14T14:13:46.877" v="253" actId="1076"/>
          <ac:picMkLst>
            <pc:docMk/>
            <pc:sldMk cId="3810746721" sldId="435"/>
            <ac:picMk id="2" creationId="{DC502BB4-ED5F-43DE-9BF6-517FFB99F427}"/>
          </ac:picMkLst>
        </pc:picChg>
      </pc:sldChg>
      <pc:sldChg chg="addSp modSp add mod">
        <pc:chgData name="Nguyen Bui Trong Tin" userId="e8b171ad-d98b-49d5-bbe6-f86bd94206fe" providerId="ADAL" clId="{29D576B0-55CD-4CC9-8DC0-D7A10774DC02}" dt="2021-07-20T09:25:08.333" v="1745" actId="20577"/>
        <pc:sldMkLst>
          <pc:docMk/>
          <pc:sldMk cId="3250456979" sldId="436"/>
        </pc:sldMkLst>
        <pc:spChg chg="mod">
          <ac:chgData name="Nguyen Bui Trong Tin" userId="e8b171ad-d98b-49d5-bbe6-f86bd94206fe" providerId="ADAL" clId="{29D576B0-55CD-4CC9-8DC0-D7A10774DC02}" dt="2021-07-20T09:25:08.333" v="1745" actId="20577"/>
          <ac:spMkLst>
            <pc:docMk/>
            <pc:sldMk cId="3250456979" sldId="436"/>
            <ac:spMk id="3" creationId="{139D5992-74CA-4E5E-831D-1F8F99FB57FF}"/>
          </ac:spMkLst>
        </pc:spChg>
        <pc:picChg chg="add mod">
          <ac:chgData name="Nguyen Bui Trong Tin" userId="e8b171ad-d98b-49d5-bbe6-f86bd94206fe" providerId="ADAL" clId="{29D576B0-55CD-4CC9-8DC0-D7A10774DC02}" dt="2021-07-14T14:17:11.468" v="257" actId="14100"/>
          <ac:picMkLst>
            <pc:docMk/>
            <pc:sldMk cId="3250456979" sldId="436"/>
            <ac:picMk id="2" creationId="{63D206A4-E83E-4D8B-AC5B-A634580E6F5D}"/>
          </ac:picMkLst>
        </pc:picChg>
      </pc:sldChg>
      <pc:sldChg chg="addSp modSp add mod">
        <pc:chgData name="Nguyen Bui Trong Tin" userId="e8b171ad-d98b-49d5-bbe6-f86bd94206fe" providerId="ADAL" clId="{29D576B0-55CD-4CC9-8DC0-D7A10774DC02}" dt="2021-07-20T09:28:52.534" v="1956" actId="20577"/>
        <pc:sldMkLst>
          <pc:docMk/>
          <pc:sldMk cId="2657577327" sldId="437"/>
        </pc:sldMkLst>
        <pc:spChg chg="mod">
          <ac:chgData name="Nguyen Bui Trong Tin" userId="e8b171ad-d98b-49d5-bbe6-f86bd94206fe" providerId="ADAL" clId="{29D576B0-55CD-4CC9-8DC0-D7A10774DC02}" dt="2021-07-20T09:28:52.534" v="1956" actId="20577"/>
          <ac:spMkLst>
            <pc:docMk/>
            <pc:sldMk cId="2657577327" sldId="437"/>
            <ac:spMk id="3" creationId="{139D5992-74CA-4E5E-831D-1F8F99FB57FF}"/>
          </ac:spMkLst>
        </pc:spChg>
        <pc:picChg chg="add mod">
          <ac:chgData name="Nguyen Bui Trong Tin" userId="e8b171ad-d98b-49d5-bbe6-f86bd94206fe" providerId="ADAL" clId="{29D576B0-55CD-4CC9-8DC0-D7A10774DC02}" dt="2021-07-20T09:26:51.504" v="1750" actId="1035"/>
          <ac:picMkLst>
            <pc:docMk/>
            <pc:sldMk cId="2657577327" sldId="437"/>
            <ac:picMk id="2" creationId="{3C214FFA-9638-490A-84D7-6745DB3DB3B7}"/>
          </ac:picMkLst>
        </pc:picChg>
      </pc:sldChg>
      <pc:sldChg chg="addSp modSp add mod">
        <pc:chgData name="Nguyen Bui Trong Tin" userId="e8b171ad-d98b-49d5-bbe6-f86bd94206fe" providerId="ADAL" clId="{29D576B0-55CD-4CC9-8DC0-D7A10774DC02}" dt="2021-07-20T09:30:31.643" v="2116" actId="20577"/>
        <pc:sldMkLst>
          <pc:docMk/>
          <pc:sldMk cId="524126125" sldId="438"/>
        </pc:sldMkLst>
        <pc:spChg chg="mod">
          <ac:chgData name="Nguyen Bui Trong Tin" userId="e8b171ad-d98b-49d5-bbe6-f86bd94206fe" providerId="ADAL" clId="{29D576B0-55CD-4CC9-8DC0-D7A10774DC02}" dt="2021-07-20T09:30:31.643" v="2116" actId="20577"/>
          <ac:spMkLst>
            <pc:docMk/>
            <pc:sldMk cId="524126125" sldId="438"/>
            <ac:spMk id="3" creationId="{139D5992-74CA-4E5E-831D-1F8F99FB57FF}"/>
          </ac:spMkLst>
        </pc:spChg>
        <pc:picChg chg="add mod">
          <ac:chgData name="Nguyen Bui Trong Tin" userId="e8b171ad-d98b-49d5-bbe6-f86bd94206fe" providerId="ADAL" clId="{29D576B0-55CD-4CC9-8DC0-D7A10774DC02}" dt="2021-07-14T14:18:19.048" v="325" actId="1035"/>
          <ac:picMkLst>
            <pc:docMk/>
            <pc:sldMk cId="524126125" sldId="438"/>
            <ac:picMk id="2" creationId="{BAEC74F1-2C94-423C-B172-BF493C5DE855}"/>
          </ac:picMkLst>
        </pc:picChg>
      </pc:sldChg>
      <pc:sldChg chg="addSp modSp add mod modNotesTx">
        <pc:chgData name="Nguyen Bui Trong Tin" userId="e8b171ad-d98b-49d5-bbe6-f86bd94206fe" providerId="ADAL" clId="{29D576B0-55CD-4CC9-8DC0-D7A10774DC02}" dt="2021-07-20T09:46:24.457" v="2547" actId="20577"/>
        <pc:sldMkLst>
          <pc:docMk/>
          <pc:sldMk cId="579713325" sldId="439"/>
        </pc:sldMkLst>
        <pc:spChg chg="mod">
          <ac:chgData name="Nguyen Bui Trong Tin" userId="e8b171ad-d98b-49d5-bbe6-f86bd94206fe" providerId="ADAL" clId="{29D576B0-55CD-4CC9-8DC0-D7A10774DC02}" dt="2021-07-20T09:46:24.457" v="2547" actId="20577"/>
          <ac:spMkLst>
            <pc:docMk/>
            <pc:sldMk cId="579713325" sldId="439"/>
            <ac:spMk id="3" creationId="{139D5992-74CA-4E5E-831D-1F8F99FB57FF}"/>
          </ac:spMkLst>
        </pc:spChg>
        <pc:picChg chg="add mod">
          <ac:chgData name="Nguyen Bui Trong Tin" userId="e8b171ad-d98b-49d5-bbe6-f86bd94206fe" providerId="ADAL" clId="{29D576B0-55CD-4CC9-8DC0-D7A10774DC02}" dt="2021-07-14T14:46:28.518" v="361" actId="1035"/>
          <ac:picMkLst>
            <pc:docMk/>
            <pc:sldMk cId="579713325" sldId="439"/>
            <ac:picMk id="2" creationId="{E64C16B3-7C8C-4ADA-B49D-AD14719A3E07}"/>
          </ac:picMkLst>
        </pc:picChg>
      </pc:sldChg>
      <pc:sldChg chg="addSp modSp add mod modNotesTx">
        <pc:chgData name="Nguyen Bui Trong Tin" userId="e8b171ad-d98b-49d5-bbe6-f86bd94206fe" providerId="ADAL" clId="{29D576B0-55CD-4CC9-8DC0-D7A10774DC02}" dt="2021-07-20T09:50:32.693" v="2588" actId="20577"/>
        <pc:sldMkLst>
          <pc:docMk/>
          <pc:sldMk cId="1654361672" sldId="440"/>
        </pc:sldMkLst>
        <pc:spChg chg="mod">
          <ac:chgData name="Nguyen Bui Trong Tin" userId="e8b171ad-d98b-49d5-bbe6-f86bd94206fe" providerId="ADAL" clId="{29D576B0-55CD-4CC9-8DC0-D7A10774DC02}" dt="2021-07-20T09:50:01.152" v="2585" actId="20577"/>
          <ac:spMkLst>
            <pc:docMk/>
            <pc:sldMk cId="1654361672" sldId="440"/>
            <ac:spMk id="3" creationId="{139D5992-74CA-4E5E-831D-1F8F99FB57FF}"/>
          </ac:spMkLst>
        </pc:spChg>
        <pc:picChg chg="add mod">
          <ac:chgData name="Nguyen Bui Trong Tin" userId="e8b171ad-d98b-49d5-bbe6-f86bd94206fe" providerId="ADAL" clId="{29D576B0-55CD-4CC9-8DC0-D7A10774DC02}" dt="2021-07-14T15:00:18.233" v="407" actId="1036"/>
          <ac:picMkLst>
            <pc:docMk/>
            <pc:sldMk cId="1654361672" sldId="440"/>
            <ac:picMk id="2" creationId="{640953E4-0A8C-4684-8E98-80021126E290}"/>
          </ac:picMkLst>
        </pc:picChg>
        <pc:picChg chg="add mod">
          <ac:chgData name="Nguyen Bui Trong Tin" userId="e8b171ad-d98b-49d5-bbe6-f86bd94206fe" providerId="ADAL" clId="{29D576B0-55CD-4CC9-8DC0-D7A10774DC02}" dt="2021-07-20T09:50:22.169" v="2587" actId="1076"/>
          <ac:picMkLst>
            <pc:docMk/>
            <pc:sldMk cId="1654361672" sldId="440"/>
            <ac:picMk id="4" creationId="{CB189C90-021C-45F1-BF89-ABDEE7FD2CC2}"/>
          </ac:picMkLst>
        </pc:picChg>
      </pc:sldChg>
      <pc:sldChg chg="addSp modSp add mod modNotesTx">
        <pc:chgData name="Nguyen Bui Trong Tin" userId="e8b171ad-d98b-49d5-bbe6-f86bd94206fe" providerId="ADAL" clId="{29D576B0-55CD-4CC9-8DC0-D7A10774DC02}" dt="2021-07-20T10:07:47.683" v="2656" actId="14100"/>
        <pc:sldMkLst>
          <pc:docMk/>
          <pc:sldMk cId="313296696" sldId="441"/>
        </pc:sldMkLst>
        <pc:spChg chg="mod">
          <ac:chgData name="Nguyen Bui Trong Tin" userId="e8b171ad-d98b-49d5-bbe6-f86bd94206fe" providerId="ADAL" clId="{29D576B0-55CD-4CC9-8DC0-D7A10774DC02}" dt="2021-07-20T10:03:06.207" v="2651" actId="20577"/>
          <ac:spMkLst>
            <pc:docMk/>
            <pc:sldMk cId="313296696" sldId="441"/>
            <ac:spMk id="3" creationId="{139D5992-74CA-4E5E-831D-1F8F99FB57FF}"/>
          </ac:spMkLst>
        </pc:spChg>
        <pc:picChg chg="add mod">
          <ac:chgData name="Nguyen Bui Trong Tin" userId="e8b171ad-d98b-49d5-bbe6-f86bd94206fe" providerId="ADAL" clId="{29D576B0-55CD-4CC9-8DC0-D7A10774DC02}" dt="2021-07-14T15:01:45.723" v="438" actId="1035"/>
          <ac:picMkLst>
            <pc:docMk/>
            <pc:sldMk cId="313296696" sldId="441"/>
            <ac:picMk id="2" creationId="{0B98F783-8F4A-49BC-89C2-F584480F32DE}"/>
          </ac:picMkLst>
        </pc:picChg>
        <pc:picChg chg="add mod">
          <ac:chgData name="Nguyen Bui Trong Tin" userId="e8b171ad-d98b-49d5-bbe6-f86bd94206fe" providerId="ADAL" clId="{29D576B0-55CD-4CC9-8DC0-D7A10774DC02}" dt="2021-07-20T10:03:32.494" v="2655" actId="1076"/>
          <ac:picMkLst>
            <pc:docMk/>
            <pc:sldMk cId="313296696" sldId="441"/>
            <ac:picMk id="4" creationId="{6D8EECE1-73B7-432A-8163-52B038E534F3}"/>
          </ac:picMkLst>
        </pc:picChg>
        <pc:picChg chg="add mod">
          <ac:chgData name="Nguyen Bui Trong Tin" userId="e8b171ad-d98b-49d5-bbe6-f86bd94206fe" providerId="ADAL" clId="{29D576B0-55CD-4CC9-8DC0-D7A10774DC02}" dt="2021-07-20T10:07:47.683" v="2656" actId="14100"/>
          <ac:picMkLst>
            <pc:docMk/>
            <pc:sldMk cId="313296696" sldId="441"/>
            <ac:picMk id="5" creationId="{6DDB8FA6-FA96-4553-9681-D1D120157E79}"/>
          </ac:picMkLst>
        </pc:picChg>
      </pc:sldChg>
      <pc:sldChg chg="addSp modSp add mod modNotesTx">
        <pc:chgData name="Nguyen Bui Trong Tin" userId="e8b171ad-d98b-49d5-bbe6-f86bd94206fe" providerId="ADAL" clId="{29D576B0-55CD-4CC9-8DC0-D7A10774DC02}" dt="2021-07-20T10:11:19.886" v="2686" actId="20577"/>
        <pc:sldMkLst>
          <pc:docMk/>
          <pc:sldMk cId="3176877322" sldId="442"/>
        </pc:sldMkLst>
        <pc:spChg chg="mod">
          <ac:chgData name="Nguyen Bui Trong Tin" userId="e8b171ad-d98b-49d5-bbe6-f86bd94206fe" providerId="ADAL" clId="{29D576B0-55CD-4CC9-8DC0-D7A10774DC02}" dt="2021-07-20T10:11:19.886" v="2686" actId="20577"/>
          <ac:spMkLst>
            <pc:docMk/>
            <pc:sldMk cId="3176877322" sldId="442"/>
            <ac:spMk id="3" creationId="{139D5992-74CA-4E5E-831D-1F8F99FB57FF}"/>
          </ac:spMkLst>
        </pc:spChg>
        <pc:picChg chg="add mod">
          <ac:chgData name="Nguyen Bui Trong Tin" userId="e8b171ad-d98b-49d5-bbe6-f86bd94206fe" providerId="ADAL" clId="{29D576B0-55CD-4CC9-8DC0-D7A10774DC02}" dt="2021-07-14T15:04:56.344" v="477" actId="1035"/>
          <ac:picMkLst>
            <pc:docMk/>
            <pc:sldMk cId="3176877322" sldId="442"/>
            <ac:picMk id="2" creationId="{703A9089-9CF0-4128-99EF-E340F3AFDAB7}"/>
          </ac:picMkLst>
        </pc:picChg>
      </pc:sldChg>
      <pc:sldChg chg="addSp modSp add mod modNotesTx">
        <pc:chgData name="Nguyen Bui Trong Tin" userId="e8b171ad-d98b-49d5-bbe6-f86bd94206fe" providerId="ADAL" clId="{29D576B0-55CD-4CC9-8DC0-D7A10774DC02}" dt="2021-07-20T10:11:46.040" v="2754" actId="20577"/>
        <pc:sldMkLst>
          <pc:docMk/>
          <pc:sldMk cId="1641242379" sldId="443"/>
        </pc:sldMkLst>
        <pc:spChg chg="mod">
          <ac:chgData name="Nguyen Bui Trong Tin" userId="e8b171ad-d98b-49d5-bbe6-f86bd94206fe" providerId="ADAL" clId="{29D576B0-55CD-4CC9-8DC0-D7A10774DC02}" dt="2021-07-20T10:11:46.040" v="2754" actId="20577"/>
          <ac:spMkLst>
            <pc:docMk/>
            <pc:sldMk cId="1641242379" sldId="443"/>
            <ac:spMk id="3" creationId="{139D5992-74CA-4E5E-831D-1F8F99FB57FF}"/>
          </ac:spMkLst>
        </pc:spChg>
        <pc:picChg chg="add mod">
          <ac:chgData name="Nguyen Bui Trong Tin" userId="e8b171ad-d98b-49d5-bbe6-f86bd94206fe" providerId="ADAL" clId="{29D576B0-55CD-4CC9-8DC0-D7A10774DC02}" dt="2021-07-14T15:05:20.941" v="481" actId="14100"/>
          <ac:picMkLst>
            <pc:docMk/>
            <pc:sldMk cId="1641242379" sldId="443"/>
            <ac:picMk id="2" creationId="{84C5A04A-131F-4DDF-B851-CF5AFD79709E}"/>
          </ac:picMkLst>
        </pc:picChg>
        <pc:picChg chg="add mod">
          <ac:chgData name="Nguyen Bui Trong Tin" userId="e8b171ad-d98b-49d5-bbe6-f86bd94206fe" providerId="ADAL" clId="{29D576B0-55CD-4CC9-8DC0-D7A10774DC02}" dt="2021-07-14T15:05:25.712" v="483" actId="1076"/>
          <ac:picMkLst>
            <pc:docMk/>
            <pc:sldMk cId="1641242379" sldId="443"/>
            <ac:picMk id="4" creationId="{8D9DC6DD-C8B8-4AB9-BB23-5FBF4F6C694E}"/>
          </ac:picMkLst>
        </pc:picChg>
      </pc:sldChg>
      <pc:sldChg chg="addSp modSp add mod modNotesTx">
        <pc:chgData name="Nguyen Bui Trong Tin" userId="e8b171ad-d98b-49d5-bbe6-f86bd94206fe" providerId="ADAL" clId="{29D576B0-55CD-4CC9-8DC0-D7A10774DC02}" dt="2021-07-20T10:12:54.235" v="2760" actId="20577"/>
        <pc:sldMkLst>
          <pc:docMk/>
          <pc:sldMk cId="2130347383" sldId="444"/>
        </pc:sldMkLst>
        <pc:spChg chg="mod">
          <ac:chgData name="Nguyen Bui Trong Tin" userId="e8b171ad-d98b-49d5-bbe6-f86bd94206fe" providerId="ADAL" clId="{29D576B0-55CD-4CC9-8DC0-D7A10774DC02}" dt="2021-07-20T10:12:54.235" v="2760" actId="20577"/>
          <ac:spMkLst>
            <pc:docMk/>
            <pc:sldMk cId="2130347383" sldId="444"/>
            <ac:spMk id="3" creationId="{139D5992-74CA-4E5E-831D-1F8F99FB57FF}"/>
          </ac:spMkLst>
        </pc:spChg>
        <pc:picChg chg="add mod">
          <ac:chgData name="Nguyen Bui Trong Tin" userId="e8b171ad-d98b-49d5-bbe6-f86bd94206fe" providerId="ADAL" clId="{29D576B0-55CD-4CC9-8DC0-D7A10774DC02}" dt="2021-07-14T15:05:45.951" v="486" actId="1076"/>
          <ac:picMkLst>
            <pc:docMk/>
            <pc:sldMk cId="2130347383" sldId="444"/>
            <ac:picMk id="2" creationId="{54187160-7255-4D2D-A843-A222BA8C9233}"/>
          </ac:picMkLst>
        </pc:picChg>
      </pc:sldChg>
      <pc:sldChg chg="addSp delSp modSp add mod modNotesTx">
        <pc:chgData name="Nguyen Bui Trong Tin" userId="e8b171ad-d98b-49d5-bbe6-f86bd94206fe" providerId="ADAL" clId="{29D576B0-55CD-4CC9-8DC0-D7A10774DC02}" dt="2021-07-20T10:23:24.968" v="3245" actId="20577"/>
        <pc:sldMkLst>
          <pc:docMk/>
          <pc:sldMk cId="3607541446" sldId="445"/>
        </pc:sldMkLst>
        <pc:spChg chg="mod">
          <ac:chgData name="Nguyen Bui Trong Tin" userId="e8b171ad-d98b-49d5-bbe6-f86bd94206fe" providerId="ADAL" clId="{29D576B0-55CD-4CC9-8DC0-D7A10774DC02}" dt="2021-07-20T10:23:24.968" v="3245" actId="20577"/>
          <ac:spMkLst>
            <pc:docMk/>
            <pc:sldMk cId="3607541446" sldId="445"/>
            <ac:spMk id="3" creationId="{139D5992-74CA-4E5E-831D-1F8F99FB57FF}"/>
          </ac:spMkLst>
        </pc:spChg>
        <pc:picChg chg="add del mod">
          <ac:chgData name="Nguyen Bui Trong Tin" userId="e8b171ad-d98b-49d5-bbe6-f86bd94206fe" providerId="ADAL" clId="{29D576B0-55CD-4CC9-8DC0-D7A10774DC02}" dt="2021-07-14T15:10:33.186" v="539" actId="478"/>
          <ac:picMkLst>
            <pc:docMk/>
            <pc:sldMk cId="3607541446" sldId="445"/>
            <ac:picMk id="2" creationId="{1DDE5E2B-3A5F-4E31-89AB-930A192D2365}"/>
          </ac:picMkLst>
        </pc:picChg>
        <pc:picChg chg="add mod">
          <ac:chgData name="Nguyen Bui Trong Tin" userId="e8b171ad-d98b-49d5-bbe6-f86bd94206fe" providerId="ADAL" clId="{29D576B0-55CD-4CC9-8DC0-D7A10774DC02}" dt="2021-07-14T15:10:41.646" v="575" actId="1035"/>
          <ac:picMkLst>
            <pc:docMk/>
            <pc:sldMk cId="3607541446" sldId="445"/>
            <ac:picMk id="4" creationId="{8B9CA02C-3E81-42F0-B7DD-E4F49A089511}"/>
          </ac:picMkLst>
        </pc:picChg>
      </pc:sldChg>
      <pc:sldChg chg="addSp delSp modSp add mod modNotesTx">
        <pc:chgData name="Nguyen Bui Trong Tin" userId="e8b171ad-d98b-49d5-bbe6-f86bd94206fe" providerId="ADAL" clId="{29D576B0-55CD-4CC9-8DC0-D7A10774DC02}" dt="2021-07-20T10:39:57.093" v="3771" actId="1076"/>
        <pc:sldMkLst>
          <pc:docMk/>
          <pc:sldMk cId="3468409564" sldId="446"/>
        </pc:sldMkLst>
        <pc:spChg chg="mod">
          <ac:chgData name="Nguyen Bui Trong Tin" userId="e8b171ad-d98b-49d5-bbe6-f86bd94206fe" providerId="ADAL" clId="{29D576B0-55CD-4CC9-8DC0-D7A10774DC02}" dt="2021-07-20T10:26:25.063" v="3603" actId="20577"/>
          <ac:spMkLst>
            <pc:docMk/>
            <pc:sldMk cId="3468409564" sldId="446"/>
            <ac:spMk id="3" creationId="{139D5992-74CA-4E5E-831D-1F8F99FB57FF}"/>
          </ac:spMkLst>
        </pc:spChg>
        <pc:picChg chg="add del mod">
          <ac:chgData name="Nguyen Bui Trong Tin" userId="e8b171ad-d98b-49d5-bbe6-f86bd94206fe" providerId="ADAL" clId="{29D576B0-55CD-4CC9-8DC0-D7A10774DC02}" dt="2021-07-14T15:10:04.605" v="530" actId="21"/>
          <ac:picMkLst>
            <pc:docMk/>
            <pc:sldMk cId="3468409564" sldId="446"/>
            <ac:picMk id="2" creationId="{C8D849F6-9E6A-41C8-8A8F-490CAB89B434}"/>
          </ac:picMkLst>
        </pc:picChg>
        <pc:picChg chg="add mod modCrop">
          <ac:chgData name="Nguyen Bui Trong Tin" userId="e8b171ad-d98b-49d5-bbe6-f86bd94206fe" providerId="ADAL" clId="{29D576B0-55CD-4CC9-8DC0-D7A10774DC02}" dt="2021-07-14T15:10:28.962" v="537" actId="1076"/>
          <ac:picMkLst>
            <pc:docMk/>
            <pc:sldMk cId="3468409564" sldId="446"/>
            <ac:picMk id="4" creationId="{C8D849F6-9E6A-41C8-8A8F-490CAB89B434}"/>
          </ac:picMkLst>
        </pc:picChg>
        <pc:picChg chg="add mod">
          <ac:chgData name="Nguyen Bui Trong Tin" userId="e8b171ad-d98b-49d5-bbe6-f86bd94206fe" providerId="ADAL" clId="{29D576B0-55CD-4CC9-8DC0-D7A10774DC02}" dt="2021-07-20T10:39:57.093" v="3771" actId="1076"/>
          <ac:picMkLst>
            <pc:docMk/>
            <pc:sldMk cId="3468409564" sldId="446"/>
            <ac:picMk id="5" creationId="{2BBB1687-CCCB-4CDF-B37B-B14E13CB4DF8}"/>
          </ac:picMkLst>
        </pc:picChg>
      </pc:sldChg>
      <pc:sldChg chg="add del">
        <pc:chgData name="Nguyen Bui Trong Tin" userId="e8b171ad-d98b-49d5-bbe6-f86bd94206fe" providerId="ADAL" clId="{29D576B0-55CD-4CC9-8DC0-D7A10774DC02}" dt="2021-07-14T15:14:21.183" v="582" actId="47"/>
        <pc:sldMkLst>
          <pc:docMk/>
          <pc:sldMk cId="2292801269" sldId="447"/>
        </pc:sldMkLst>
      </pc:sldChg>
      <pc:sldChg chg="addSp modSp add mod">
        <pc:chgData name="Nguyen Bui Trong Tin" userId="e8b171ad-d98b-49d5-bbe6-f86bd94206fe" providerId="ADAL" clId="{29D576B0-55CD-4CC9-8DC0-D7A10774DC02}" dt="2021-07-20T10:27:54.289" v="3659" actId="5793"/>
        <pc:sldMkLst>
          <pc:docMk/>
          <pc:sldMk cId="1029011645" sldId="448"/>
        </pc:sldMkLst>
        <pc:spChg chg="mod">
          <ac:chgData name="Nguyen Bui Trong Tin" userId="e8b171ad-d98b-49d5-bbe6-f86bd94206fe" providerId="ADAL" clId="{29D576B0-55CD-4CC9-8DC0-D7A10774DC02}" dt="2021-07-20T10:27:54.289" v="3659" actId="5793"/>
          <ac:spMkLst>
            <pc:docMk/>
            <pc:sldMk cId="1029011645" sldId="448"/>
            <ac:spMk id="3" creationId="{139D5992-74CA-4E5E-831D-1F8F99FB57FF}"/>
          </ac:spMkLst>
        </pc:spChg>
        <pc:picChg chg="add mod">
          <ac:chgData name="Nguyen Bui Trong Tin" userId="e8b171ad-d98b-49d5-bbe6-f86bd94206fe" providerId="ADAL" clId="{29D576B0-55CD-4CC9-8DC0-D7A10774DC02}" dt="2021-07-14T15:17:59.798" v="586" actId="14100"/>
          <ac:picMkLst>
            <pc:docMk/>
            <pc:sldMk cId="1029011645" sldId="448"/>
            <ac:picMk id="2" creationId="{6A77D478-2F1F-4DFD-9909-5027A9FB8212}"/>
          </ac:picMkLst>
        </pc:picChg>
      </pc:sldChg>
      <pc:sldChg chg="addSp modSp add mod">
        <pc:chgData name="Nguyen Bui Trong Tin" userId="e8b171ad-d98b-49d5-bbe6-f86bd94206fe" providerId="ADAL" clId="{29D576B0-55CD-4CC9-8DC0-D7A10774DC02}" dt="2021-07-20T10:32:33.310" v="3760" actId="14100"/>
        <pc:sldMkLst>
          <pc:docMk/>
          <pc:sldMk cId="3106624527" sldId="449"/>
        </pc:sldMkLst>
        <pc:spChg chg="mod">
          <ac:chgData name="Nguyen Bui Trong Tin" userId="e8b171ad-d98b-49d5-bbe6-f86bd94206fe" providerId="ADAL" clId="{29D576B0-55CD-4CC9-8DC0-D7A10774DC02}" dt="2021-07-20T10:28:45.447" v="3753" actId="20577"/>
          <ac:spMkLst>
            <pc:docMk/>
            <pc:sldMk cId="3106624527" sldId="449"/>
            <ac:spMk id="3" creationId="{139D5992-74CA-4E5E-831D-1F8F99FB57FF}"/>
          </ac:spMkLst>
        </pc:spChg>
        <pc:picChg chg="add mod">
          <ac:chgData name="Nguyen Bui Trong Tin" userId="e8b171ad-d98b-49d5-bbe6-f86bd94206fe" providerId="ADAL" clId="{29D576B0-55CD-4CC9-8DC0-D7A10774DC02}" dt="2021-07-14T15:18:21.901" v="590" actId="14100"/>
          <ac:picMkLst>
            <pc:docMk/>
            <pc:sldMk cId="3106624527" sldId="449"/>
            <ac:picMk id="2" creationId="{6C29D2FD-CE70-441F-9351-1161A1770715}"/>
          </ac:picMkLst>
        </pc:picChg>
        <pc:picChg chg="add mod">
          <ac:chgData name="Nguyen Bui Trong Tin" userId="e8b171ad-d98b-49d5-bbe6-f86bd94206fe" providerId="ADAL" clId="{29D576B0-55CD-4CC9-8DC0-D7A10774DC02}" dt="2021-07-20T10:32:33.310" v="3760" actId="14100"/>
          <ac:picMkLst>
            <pc:docMk/>
            <pc:sldMk cId="3106624527" sldId="449"/>
            <ac:picMk id="4" creationId="{D8784809-E4B0-450D-8F76-F785F174234E}"/>
          </ac:picMkLst>
        </pc:picChg>
      </pc:sldChg>
      <pc:sldChg chg="add del">
        <pc:chgData name="Nguyen Bui Trong Tin" userId="e8b171ad-d98b-49d5-bbe6-f86bd94206fe" providerId="ADAL" clId="{29D576B0-55CD-4CC9-8DC0-D7A10774DC02}" dt="2021-07-14T15:20:31.803" v="591" actId="47"/>
        <pc:sldMkLst>
          <pc:docMk/>
          <pc:sldMk cId="1364452874" sldId="450"/>
        </pc:sldMkLst>
      </pc:sldChg>
      <pc:sldChg chg="addSp modSp add del mod modNotesTx">
        <pc:chgData name="Nguyen Bui Trong Tin" userId="e8b171ad-d98b-49d5-bbe6-f86bd94206fe" providerId="ADAL" clId="{29D576B0-55CD-4CC9-8DC0-D7A10774DC02}" dt="2021-07-14T15:22:47.240" v="616" actId="2696"/>
        <pc:sldMkLst>
          <pc:docMk/>
          <pc:sldMk cId="3969936105" sldId="451"/>
        </pc:sldMkLst>
        <pc:picChg chg="add mod">
          <ac:chgData name="Nguyen Bui Trong Tin" userId="e8b171ad-d98b-49d5-bbe6-f86bd94206fe" providerId="ADAL" clId="{29D576B0-55CD-4CC9-8DC0-D7A10774DC02}" dt="2021-07-14T15:21:45.609" v="600" actId="14100"/>
          <ac:picMkLst>
            <pc:docMk/>
            <pc:sldMk cId="3969936105" sldId="451"/>
            <ac:picMk id="2" creationId="{7012C23D-52E2-4A79-8BD2-11804A235BB7}"/>
          </ac:picMkLst>
        </pc:picChg>
      </pc:sldChg>
      <pc:sldChg chg="addSp delSp modSp add mod modNotesTx">
        <pc:chgData name="Nguyen Bui Trong Tin" userId="e8b171ad-d98b-49d5-bbe6-f86bd94206fe" providerId="ADAL" clId="{29D576B0-55CD-4CC9-8DC0-D7A10774DC02}" dt="2021-07-20T10:56:15.697" v="3812" actId="20577"/>
        <pc:sldMkLst>
          <pc:docMk/>
          <pc:sldMk cId="2924210931" sldId="452"/>
        </pc:sldMkLst>
        <pc:spChg chg="mod">
          <ac:chgData name="Nguyen Bui Trong Tin" userId="e8b171ad-d98b-49d5-bbe6-f86bd94206fe" providerId="ADAL" clId="{29D576B0-55CD-4CC9-8DC0-D7A10774DC02}" dt="2021-07-20T10:56:15.697" v="3812" actId="20577"/>
          <ac:spMkLst>
            <pc:docMk/>
            <pc:sldMk cId="2924210931" sldId="452"/>
            <ac:spMk id="3" creationId="{139D5992-74CA-4E5E-831D-1F8F99FB57FF}"/>
          </ac:spMkLst>
        </pc:spChg>
        <pc:picChg chg="add del mod">
          <ac:chgData name="Nguyen Bui Trong Tin" userId="e8b171ad-d98b-49d5-bbe6-f86bd94206fe" providerId="ADAL" clId="{29D576B0-55CD-4CC9-8DC0-D7A10774DC02}" dt="2021-07-14T15:22:36.270" v="605" actId="478"/>
          <ac:picMkLst>
            <pc:docMk/>
            <pc:sldMk cId="2924210931" sldId="452"/>
            <ac:picMk id="2" creationId="{A9E9C522-BA02-4342-A651-C361AA19FB06}"/>
          </ac:picMkLst>
        </pc:picChg>
        <pc:picChg chg="add mod">
          <ac:chgData name="Nguyen Bui Trong Tin" userId="e8b171ad-d98b-49d5-bbe6-f86bd94206fe" providerId="ADAL" clId="{29D576B0-55CD-4CC9-8DC0-D7A10774DC02}" dt="2021-07-14T15:22:44.253" v="615" actId="1035"/>
          <ac:picMkLst>
            <pc:docMk/>
            <pc:sldMk cId="2924210931" sldId="452"/>
            <ac:picMk id="4" creationId="{2D81A6F9-4A5E-4D51-9B76-7FDF8961E96C}"/>
          </ac:picMkLst>
        </pc:picChg>
        <pc:picChg chg="add mod">
          <ac:chgData name="Nguyen Bui Trong Tin" userId="e8b171ad-d98b-49d5-bbe6-f86bd94206fe" providerId="ADAL" clId="{29D576B0-55CD-4CC9-8DC0-D7A10774DC02}" dt="2021-07-20T10:48:55.126" v="3779" actId="1076"/>
          <ac:picMkLst>
            <pc:docMk/>
            <pc:sldMk cId="2924210931" sldId="452"/>
            <ac:picMk id="5" creationId="{C01BA0CA-BC12-4867-B2AA-8A66D299DBF9}"/>
          </ac:picMkLst>
        </pc:picChg>
        <pc:picChg chg="add del mod">
          <ac:chgData name="Nguyen Bui Trong Tin" userId="e8b171ad-d98b-49d5-bbe6-f86bd94206fe" providerId="ADAL" clId="{29D576B0-55CD-4CC9-8DC0-D7A10774DC02}" dt="2021-07-20T10:51:51.902" v="3781" actId="478"/>
          <ac:picMkLst>
            <pc:docMk/>
            <pc:sldMk cId="2924210931" sldId="452"/>
            <ac:picMk id="6" creationId="{DC502BB4-ED5F-43DE-9BF6-517FFB99F427}"/>
          </ac:picMkLst>
        </pc:picChg>
        <pc:picChg chg="add mod">
          <ac:chgData name="Nguyen Bui Trong Tin" userId="e8b171ad-d98b-49d5-bbe6-f86bd94206fe" providerId="ADAL" clId="{29D576B0-55CD-4CC9-8DC0-D7A10774DC02}" dt="2021-07-20T10:54:19.909" v="3785" actId="14100"/>
          <ac:picMkLst>
            <pc:docMk/>
            <pc:sldMk cId="2924210931" sldId="452"/>
            <ac:picMk id="1026" creationId="{FFFDD8C9-A047-4324-9FF2-49296811FA85}"/>
          </ac:picMkLst>
        </pc:picChg>
      </pc:sldChg>
      <pc:sldChg chg="addSp modSp add mod modNotesTx">
        <pc:chgData name="Nguyen Bui Trong Tin" userId="e8b171ad-d98b-49d5-bbe6-f86bd94206fe" providerId="ADAL" clId="{29D576B0-55CD-4CC9-8DC0-D7A10774DC02}" dt="2021-07-20T10:59:47.276" v="3867" actId="20577"/>
        <pc:sldMkLst>
          <pc:docMk/>
          <pc:sldMk cId="528049056" sldId="453"/>
        </pc:sldMkLst>
        <pc:spChg chg="mod">
          <ac:chgData name="Nguyen Bui Trong Tin" userId="e8b171ad-d98b-49d5-bbe6-f86bd94206fe" providerId="ADAL" clId="{29D576B0-55CD-4CC9-8DC0-D7A10774DC02}" dt="2021-07-20T10:59:47.276" v="3867" actId="20577"/>
          <ac:spMkLst>
            <pc:docMk/>
            <pc:sldMk cId="528049056" sldId="453"/>
            <ac:spMk id="3" creationId="{139D5992-74CA-4E5E-831D-1F8F99FB57FF}"/>
          </ac:spMkLst>
        </pc:spChg>
        <pc:picChg chg="add mod">
          <ac:chgData name="Nguyen Bui Trong Tin" userId="e8b171ad-d98b-49d5-bbe6-f86bd94206fe" providerId="ADAL" clId="{29D576B0-55CD-4CC9-8DC0-D7A10774DC02}" dt="2021-07-14T15:23:46.844" v="622" actId="14100"/>
          <ac:picMkLst>
            <pc:docMk/>
            <pc:sldMk cId="528049056" sldId="453"/>
            <ac:picMk id="2" creationId="{A4764B9E-3217-4DE5-A988-66C216BFFFF4}"/>
          </ac:picMkLst>
        </pc:picChg>
      </pc:sldChg>
      <pc:sldChg chg="addSp modSp add mod ord modNotesTx">
        <pc:chgData name="Nguyen Bui Trong Tin" userId="e8b171ad-d98b-49d5-bbe6-f86bd94206fe" providerId="ADAL" clId="{29D576B0-55CD-4CC9-8DC0-D7A10774DC02}" dt="2021-07-20T11:00:01.902" v="3868" actId="20577"/>
        <pc:sldMkLst>
          <pc:docMk/>
          <pc:sldMk cId="214806516" sldId="454"/>
        </pc:sldMkLst>
        <pc:spChg chg="mod">
          <ac:chgData name="Nguyen Bui Trong Tin" userId="e8b171ad-d98b-49d5-bbe6-f86bd94206fe" providerId="ADAL" clId="{29D576B0-55CD-4CC9-8DC0-D7A10774DC02}" dt="2021-07-20T11:00:01.902" v="3868" actId="20577"/>
          <ac:spMkLst>
            <pc:docMk/>
            <pc:sldMk cId="214806516" sldId="454"/>
            <ac:spMk id="3" creationId="{139D5992-74CA-4E5E-831D-1F8F99FB57FF}"/>
          </ac:spMkLst>
        </pc:spChg>
        <pc:picChg chg="add mod">
          <ac:chgData name="Nguyen Bui Trong Tin" userId="e8b171ad-d98b-49d5-bbe6-f86bd94206fe" providerId="ADAL" clId="{29D576B0-55CD-4CC9-8DC0-D7A10774DC02}" dt="2021-07-14T15:26:03.317" v="638" actId="14100"/>
          <ac:picMkLst>
            <pc:docMk/>
            <pc:sldMk cId="214806516" sldId="454"/>
            <ac:picMk id="2" creationId="{84F182B7-D7FE-45B5-8969-7DD11AAC8EAE}"/>
          </ac:picMkLst>
        </pc:picChg>
      </pc:sldChg>
      <pc:sldChg chg="addSp modSp add mod ord modNotesTx">
        <pc:chgData name="Nguyen Bui Trong Tin" userId="e8b171ad-d98b-49d5-bbe6-f86bd94206fe" providerId="ADAL" clId="{29D576B0-55CD-4CC9-8DC0-D7A10774DC02}" dt="2021-07-20T11:00:33.758" v="3872" actId="20577"/>
        <pc:sldMkLst>
          <pc:docMk/>
          <pc:sldMk cId="1503107670" sldId="455"/>
        </pc:sldMkLst>
        <pc:spChg chg="mod">
          <ac:chgData name="Nguyen Bui Trong Tin" userId="e8b171ad-d98b-49d5-bbe6-f86bd94206fe" providerId="ADAL" clId="{29D576B0-55CD-4CC9-8DC0-D7A10774DC02}" dt="2021-07-20T11:00:33.758" v="3872" actId="20577"/>
          <ac:spMkLst>
            <pc:docMk/>
            <pc:sldMk cId="1503107670" sldId="455"/>
            <ac:spMk id="3" creationId="{139D5992-74CA-4E5E-831D-1F8F99FB57FF}"/>
          </ac:spMkLst>
        </pc:spChg>
        <pc:picChg chg="add mod">
          <ac:chgData name="Nguyen Bui Trong Tin" userId="e8b171ad-d98b-49d5-bbe6-f86bd94206fe" providerId="ADAL" clId="{29D576B0-55CD-4CC9-8DC0-D7A10774DC02}" dt="2021-07-14T15:26:36.109" v="644" actId="14100"/>
          <ac:picMkLst>
            <pc:docMk/>
            <pc:sldMk cId="1503107670" sldId="455"/>
            <ac:picMk id="2" creationId="{3A68A59E-5CE2-4EFA-B007-99B19F703F44}"/>
          </ac:picMkLst>
        </pc:picChg>
      </pc:sldChg>
      <pc:sldChg chg="addSp modSp add mod">
        <pc:chgData name="Nguyen Bui Trong Tin" userId="e8b171ad-d98b-49d5-bbe6-f86bd94206fe" providerId="ADAL" clId="{29D576B0-55CD-4CC9-8DC0-D7A10774DC02}" dt="2021-07-20T11:05:57.247" v="3925" actId="20577"/>
        <pc:sldMkLst>
          <pc:docMk/>
          <pc:sldMk cId="1637794431" sldId="456"/>
        </pc:sldMkLst>
        <pc:spChg chg="mod">
          <ac:chgData name="Nguyen Bui Trong Tin" userId="e8b171ad-d98b-49d5-bbe6-f86bd94206fe" providerId="ADAL" clId="{29D576B0-55CD-4CC9-8DC0-D7A10774DC02}" dt="2021-07-20T11:05:57.247" v="3925" actId="20577"/>
          <ac:spMkLst>
            <pc:docMk/>
            <pc:sldMk cId="1637794431" sldId="456"/>
            <ac:spMk id="3" creationId="{139D5992-74CA-4E5E-831D-1F8F99FB57FF}"/>
          </ac:spMkLst>
        </pc:spChg>
        <pc:picChg chg="add mod">
          <ac:chgData name="Nguyen Bui Trong Tin" userId="e8b171ad-d98b-49d5-bbe6-f86bd94206fe" providerId="ADAL" clId="{29D576B0-55CD-4CC9-8DC0-D7A10774DC02}" dt="2021-07-14T15:40:50.585" v="655" actId="1076"/>
          <ac:picMkLst>
            <pc:docMk/>
            <pc:sldMk cId="1637794431" sldId="456"/>
            <ac:picMk id="2" creationId="{68233C96-9EAD-4000-AF4C-5F1C8EC0FAB4}"/>
          </ac:picMkLst>
        </pc:picChg>
      </pc:sldChg>
      <pc:sldChg chg="addSp modSp add mod ord">
        <pc:chgData name="Nguyen Bui Trong Tin" userId="e8b171ad-d98b-49d5-bbe6-f86bd94206fe" providerId="ADAL" clId="{29D576B0-55CD-4CC9-8DC0-D7A10774DC02}" dt="2021-07-20T11:10:01.371" v="4128" actId="20577"/>
        <pc:sldMkLst>
          <pc:docMk/>
          <pc:sldMk cId="1951316361" sldId="457"/>
        </pc:sldMkLst>
        <pc:spChg chg="mod">
          <ac:chgData name="Nguyen Bui Trong Tin" userId="e8b171ad-d98b-49d5-bbe6-f86bd94206fe" providerId="ADAL" clId="{29D576B0-55CD-4CC9-8DC0-D7A10774DC02}" dt="2021-07-20T11:10:01.371" v="4128" actId="20577"/>
          <ac:spMkLst>
            <pc:docMk/>
            <pc:sldMk cId="1951316361" sldId="457"/>
            <ac:spMk id="3" creationId="{139D5992-74CA-4E5E-831D-1F8F99FB57FF}"/>
          </ac:spMkLst>
        </pc:spChg>
        <pc:picChg chg="add mod">
          <ac:chgData name="Nguyen Bui Trong Tin" userId="e8b171ad-d98b-49d5-bbe6-f86bd94206fe" providerId="ADAL" clId="{29D576B0-55CD-4CC9-8DC0-D7A10774DC02}" dt="2021-07-14T15:42:19.993" v="668" actId="14100"/>
          <ac:picMkLst>
            <pc:docMk/>
            <pc:sldMk cId="1951316361" sldId="457"/>
            <ac:picMk id="2" creationId="{E739CFE5-0460-409D-BC3B-FCA35649400A}"/>
          </ac:picMkLst>
        </pc:picChg>
      </pc:sldChg>
      <pc:sldChg chg="addSp modSp add mod">
        <pc:chgData name="Nguyen Bui Trong Tin" userId="e8b171ad-d98b-49d5-bbe6-f86bd94206fe" providerId="ADAL" clId="{29D576B0-55CD-4CC9-8DC0-D7A10774DC02}" dt="2021-07-20T11:10:54.742" v="4135" actId="20577"/>
        <pc:sldMkLst>
          <pc:docMk/>
          <pc:sldMk cId="2620478218" sldId="458"/>
        </pc:sldMkLst>
        <pc:spChg chg="mod">
          <ac:chgData name="Nguyen Bui Trong Tin" userId="e8b171ad-d98b-49d5-bbe6-f86bd94206fe" providerId="ADAL" clId="{29D576B0-55CD-4CC9-8DC0-D7A10774DC02}" dt="2021-07-20T11:10:54.742" v="4135" actId="20577"/>
          <ac:spMkLst>
            <pc:docMk/>
            <pc:sldMk cId="2620478218" sldId="458"/>
            <ac:spMk id="3" creationId="{139D5992-74CA-4E5E-831D-1F8F99FB57FF}"/>
          </ac:spMkLst>
        </pc:spChg>
        <pc:picChg chg="add mod">
          <ac:chgData name="Nguyen Bui Trong Tin" userId="e8b171ad-d98b-49d5-bbe6-f86bd94206fe" providerId="ADAL" clId="{29D576B0-55CD-4CC9-8DC0-D7A10774DC02}" dt="2021-07-14T15:43:54.035" v="671" actId="14100"/>
          <ac:picMkLst>
            <pc:docMk/>
            <pc:sldMk cId="2620478218" sldId="458"/>
            <ac:picMk id="2" creationId="{E341E764-1828-4AD7-8F71-E4214F31B726}"/>
          </ac:picMkLst>
        </pc:picChg>
      </pc:sldChg>
      <pc:sldChg chg="addSp modSp add mod">
        <pc:chgData name="Nguyen Bui Trong Tin" userId="e8b171ad-d98b-49d5-bbe6-f86bd94206fe" providerId="ADAL" clId="{29D576B0-55CD-4CC9-8DC0-D7A10774DC02}" dt="2021-07-20T11:12:58.994" v="4163" actId="20577"/>
        <pc:sldMkLst>
          <pc:docMk/>
          <pc:sldMk cId="294261503" sldId="459"/>
        </pc:sldMkLst>
        <pc:spChg chg="mod">
          <ac:chgData name="Nguyen Bui Trong Tin" userId="e8b171ad-d98b-49d5-bbe6-f86bd94206fe" providerId="ADAL" clId="{29D576B0-55CD-4CC9-8DC0-D7A10774DC02}" dt="2021-07-20T11:12:58.994" v="4163" actId="20577"/>
          <ac:spMkLst>
            <pc:docMk/>
            <pc:sldMk cId="294261503" sldId="459"/>
            <ac:spMk id="3" creationId="{139D5992-74CA-4E5E-831D-1F8F99FB57FF}"/>
          </ac:spMkLst>
        </pc:spChg>
        <pc:picChg chg="add mod">
          <ac:chgData name="Nguyen Bui Trong Tin" userId="e8b171ad-d98b-49d5-bbe6-f86bd94206fe" providerId="ADAL" clId="{29D576B0-55CD-4CC9-8DC0-D7A10774DC02}" dt="2021-07-14T15:45:09.869" v="676" actId="14100"/>
          <ac:picMkLst>
            <pc:docMk/>
            <pc:sldMk cId="294261503" sldId="459"/>
            <ac:picMk id="2" creationId="{77649133-B65A-4B1B-825B-5F1EAC0E4A79}"/>
          </ac:picMkLst>
        </pc:picChg>
      </pc:sldChg>
      <pc:sldChg chg="addSp modSp add mod">
        <pc:chgData name="Nguyen Bui Trong Tin" userId="e8b171ad-d98b-49d5-bbe6-f86bd94206fe" providerId="ADAL" clId="{29D576B0-55CD-4CC9-8DC0-D7A10774DC02}" dt="2021-07-20T11:18:15.791" v="4313" actId="20577"/>
        <pc:sldMkLst>
          <pc:docMk/>
          <pc:sldMk cId="842403208" sldId="460"/>
        </pc:sldMkLst>
        <pc:spChg chg="mod">
          <ac:chgData name="Nguyen Bui Trong Tin" userId="e8b171ad-d98b-49d5-bbe6-f86bd94206fe" providerId="ADAL" clId="{29D576B0-55CD-4CC9-8DC0-D7A10774DC02}" dt="2021-07-20T11:18:15.791" v="4313" actId="20577"/>
          <ac:spMkLst>
            <pc:docMk/>
            <pc:sldMk cId="842403208" sldId="460"/>
            <ac:spMk id="3" creationId="{139D5992-74CA-4E5E-831D-1F8F99FB57FF}"/>
          </ac:spMkLst>
        </pc:spChg>
        <pc:picChg chg="add mod">
          <ac:chgData name="Nguyen Bui Trong Tin" userId="e8b171ad-d98b-49d5-bbe6-f86bd94206fe" providerId="ADAL" clId="{29D576B0-55CD-4CC9-8DC0-D7A10774DC02}" dt="2021-07-14T16:34:18.512" v="706" actId="14100"/>
          <ac:picMkLst>
            <pc:docMk/>
            <pc:sldMk cId="842403208" sldId="460"/>
            <ac:picMk id="2" creationId="{7F2F9BD1-15F2-46B0-A609-4DE7553AC955}"/>
          </ac:picMkLst>
        </pc:picChg>
      </pc:sldChg>
      <pc:sldChg chg="addSp modSp add mod">
        <pc:chgData name="Nguyen Bui Trong Tin" userId="e8b171ad-d98b-49d5-bbe6-f86bd94206fe" providerId="ADAL" clId="{29D576B0-55CD-4CC9-8DC0-D7A10774DC02}" dt="2021-07-20T11:20:30.936" v="4314" actId="20577"/>
        <pc:sldMkLst>
          <pc:docMk/>
          <pc:sldMk cId="3339685602" sldId="461"/>
        </pc:sldMkLst>
        <pc:spChg chg="mod">
          <ac:chgData name="Nguyen Bui Trong Tin" userId="e8b171ad-d98b-49d5-bbe6-f86bd94206fe" providerId="ADAL" clId="{29D576B0-55CD-4CC9-8DC0-D7A10774DC02}" dt="2021-07-20T11:20:30.936" v="4314" actId="20577"/>
          <ac:spMkLst>
            <pc:docMk/>
            <pc:sldMk cId="3339685602" sldId="461"/>
            <ac:spMk id="3" creationId="{139D5992-74CA-4E5E-831D-1F8F99FB57FF}"/>
          </ac:spMkLst>
        </pc:spChg>
        <pc:picChg chg="add mod">
          <ac:chgData name="Nguyen Bui Trong Tin" userId="e8b171ad-d98b-49d5-bbe6-f86bd94206fe" providerId="ADAL" clId="{29D576B0-55CD-4CC9-8DC0-D7A10774DC02}" dt="2021-07-14T16:34:53.010" v="710" actId="14100"/>
          <ac:picMkLst>
            <pc:docMk/>
            <pc:sldMk cId="3339685602" sldId="461"/>
            <ac:picMk id="2" creationId="{A86F4B32-EB28-43C4-9BAC-DFE61EBE1833}"/>
          </ac:picMkLst>
        </pc:picChg>
      </pc:sldChg>
      <pc:sldChg chg="addSp modSp add mod">
        <pc:chgData name="Nguyen Bui Trong Tin" userId="e8b171ad-d98b-49d5-bbe6-f86bd94206fe" providerId="ADAL" clId="{29D576B0-55CD-4CC9-8DC0-D7A10774DC02}" dt="2021-07-20T11:21:05.816" v="4320" actId="20577"/>
        <pc:sldMkLst>
          <pc:docMk/>
          <pc:sldMk cId="3108741958" sldId="462"/>
        </pc:sldMkLst>
        <pc:spChg chg="mod">
          <ac:chgData name="Nguyen Bui Trong Tin" userId="e8b171ad-d98b-49d5-bbe6-f86bd94206fe" providerId="ADAL" clId="{29D576B0-55CD-4CC9-8DC0-D7A10774DC02}" dt="2021-07-20T11:21:05.816" v="4320" actId="20577"/>
          <ac:spMkLst>
            <pc:docMk/>
            <pc:sldMk cId="3108741958" sldId="462"/>
            <ac:spMk id="3" creationId="{139D5992-74CA-4E5E-831D-1F8F99FB57FF}"/>
          </ac:spMkLst>
        </pc:spChg>
        <pc:picChg chg="add mod">
          <ac:chgData name="Nguyen Bui Trong Tin" userId="e8b171ad-d98b-49d5-bbe6-f86bd94206fe" providerId="ADAL" clId="{29D576B0-55CD-4CC9-8DC0-D7A10774DC02}" dt="2021-07-14T16:35:10.918" v="713" actId="14100"/>
          <ac:picMkLst>
            <pc:docMk/>
            <pc:sldMk cId="3108741958" sldId="462"/>
            <ac:picMk id="2" creationId="{BEE27134-7894-4529-BA50-2470498FD3B7}"/>
          </ac:picMkLst>
        </pc:picChg>
      </pc:sldChg>
      <pc:sldChg chg="delSp add del mod">
        <pc:chgData name="Nguyen Bui Trong Tin" userId="e8b171ad-d98b-49d5-bbe6-f86bd94206fe" providerId="ADAL" clId="{29D576B0-55CD-4CC9-8DC0-D7A10774DC02}" dt="2021-07-14T14:02:34.550" v="219" actId="47"/>
        <pc:sldMkLst>
          <pc:docMk/>
          <pc:sldMk cId="1086289166" sldId="463"/>
        </pc:sldMkLst>
        <pc:picChg chg="del">
          <ac:chgData name="Nguyen Bui Trong Tin" userId="e8b171ad-d98b-49d5-bbe6-f86bd94206fe" providerId="ADAL" clId="{29D576B0-55CD-4CC9-8DC0-D7A10774DC02}" dt="2021-07-14T14:00:51.223" v="217" actId="478"/>
          <ac:picMkLst>
            <pc:docMk/>
            <pc:sldMk cId="1086289166" sldId="463"/>
            <ac:picMk id="2" creationId="{BBAC6BC5-6F96-41BA-A2B6-6DA75017EE3F}"/>
          </ac:picMkLst>
        </pc:picChg>
      </pc:sldChg>
      <pc:sldChg chg="addSp delSp modSp add mod">
        <pc:chgData name="Nguyen Bui Trong Tin" userId="e8b171ad-d98b-49d5-bbe6-f86bd94206fe" providerId="ADAL" clId="{29D576B0-55CD-4CC9-8DC0-D7A10774DC02}" dt="2021-07-20T09:34:28.257" v="2125" actId="20577"/>
        <pc:sldMkLst>
          <pc:docMk/>
          <pc:sldMk cId="2778744952" sldId="463"/>
        </pc:sldMkLst>
        <pc:spChg chg="mod">
          <ac:chgData name="Nguyen Bui Trong Tin" userId="e8b171ad-d98b-49d5-bbe6-f86bd94206fe" providerId="ADAL" clId="{29D576B0-55CD-4CC9-8DC0-D7A10774DC02}" dt="2021-07-20T09:34:28.257" v="2125" actId="20577"/>
          <ac:spMkLst>
            <pc:docMk/>
            <pc:sldMk cId="2778744952" sldId="463"/>
            <ac:spMk id="3" creationId="{139D5992-74CA-4E5E-831D-1F8F99FB57FF}"/>
          </ac:spMkLst>
        </pc:spChg>
        <pc:picChg chg="del">
          <ac:chgData name="Nguyen Bui Trong Tin" userId="e8b171ad-d98b-49d5-bbe6-f86bd94206fe" providerId="ADAL" clId="{29D576B0-55CD-4CC9-8DC0-D7A10774DC02}" dt="2021-07-14T14:19:54.912" v="327" actId="478"/>
          <ac:picMkLst>
            <pc:docMk/>
            <pc:sldMk cId="2778744952" sldId="463"/>
            <ac:picMk id="2" creationId="{BAEC74F1-2C94-423C-B172-BF493C5DE855}"/>
          </ac:picMkLst>
        </pc:picChg>
        <pc:picChg chg="add mod">
          <ac:chgData name="Nguyen Bui Trong Tin" userId="e8b171ad-d98b-49d5-bbe6-f86bd94206fe" providerId="ADAL" clId="{29D576B0-55CD-4CC9-8DC0-D7A10774DC02}" dt="2021-07-14T14:19:58.782" v="355" actId="1035"/>
          <ac:picMkLst>
            <pc:docMk/>
            <pc:sldMk cId="2778744952" sldId="463"/>
            <ac:picMk id="4" creationId="{683C9F96-48A4-43B7-A0AE-DE02C59C0E57}"/>
          </ac:picMkLst>
        </pc:picChg>
      </pc:sldChg>
      <pc:sldChg chg="delSp add del mod">
        <pc:chgData name="Nguyen Bui Trong Tin" userId="e8b171ad-d98b-49d5-bbe6-f86bd94206fe" providerId="ADAL" clId="{29D576B0-55CD-4CC9-8DC0-D7A10774DC02}" dt="2021-07-14T14:02:35.313" v="220" actId="47"/>
        <pc:sldMkLst>
          <pc:docMk/>
          <pc:sldMk cId="1550122501" sldId="464"/>
        </pc:sldMkLst>
        <pc:picChg chg="del">
          <ac:chgData name="Nguyen Bui Trong Tin" userId="e8b171ad-d98b-49d5-bbe6-f86bd94206fe" providerId="ADAL" clId="{29D576B0-55CD-4CC9-8DC0-D7A10774DC02}" dt="2021-07-14T14:00:52.405" v="218" actId="478"/>
          <ac:picMkLst>
            <pc:docMk/>
            <pc:sldMk cId="1550122501" sldId="464"/>
            <ac:picMk id="2" creationId="{BBAC6BC5-6F96-41BA-A2B6-6DA75017EE3F}"/>
          </ac:picMkLst>
        </pc:picChg>
      </pc:sldChg>
      <pc:sldChg chg="addSp modSp add del mod modNotesTx">
        <pc:chgData name="Nguyen Bui Trong Tin" userId="e8b171ad-d98b-49d5-bbe6-f86bd94206fe" providerId="ADAL" clId="{29D576B0-55CD-4CC9-8DC0-D7A10774DC02}" dt="2021-07-14T15:25:09.223" v="631" actId="2696"/>
        <pc:sldMkLst>
          <pc:docMk/>
          <pc:sldMk cId="3265163139" sldId="464"/>
        </pc:sldMkLst>
        <pc:picChg chg="add mod">
          <ac:chgData name="Nguyen Bui Trong Tin" userId="e8b171ad-d98b-49d5-bbe6-f86bd94206fe" providerId="ADAL" clId="{29D576B0-55CD-4CC9-8DC0-D7A10774DC02}" dt="2021-07-14T15:24:42.393" v="626" actId="14100"/>
          <ac:picMkLst>
            <pc:docMk/>
            <pc:sldMk cId="3265163139" sldId="464"/>
            <ac:picMk id="2" creationId="{E5999162-4198-4206-B074-C49E70C25439}"/>
          </ac:picMkLst>
        </pc:picChg>
      </pc:sldChg>
      <pc:sldChg chg="addSp modSp add mod ord modNotesTx">
        <pc:chgData name="Nguyen Bui Trong Tin" userId="e8b171ad-d98b-49d5-bbe6-f86bd94206fe" providerId="ADAL" clId="{29D576B0-55CD-4CC9-8DC0-D7A10774DC02}" dt="2021-07-20T11:05:29.528" v="3924" actId="1076"/>
        <pc:sldMkLst>
          <pc:docMk/>
          <pc:sldMk cId="2112621650" sldId="465"/>
        </pc:sldMkLst>
        <pc:spChg chg="mod">
          <ac:chgData name="Nguyen Bui Trong Tin" userId="e8b171ad-d98b-49d5-bbe6-f86bd94206fe" providerId="ADAL" clId="{29D576B0-55CD-4CC9-8DC0-D7A10774DC02}" dt="2021-07-20T11:05:22.227" v="3922" actId="14100"/>
          <ac:spMkLst>
            <pc:docMk/>
            <pc:sldMk cId="2112621650" sldId="465"/>
            <ac:spMk id="3" creationId="{139D5992-74CA-4E5E-831D-1F8F99FB57FF}"/>
          </ac:spMkLst>
        </pc:spChg>
        <pc:picChg chg="add mod">
          <ac:chgData name="Nguyen Bui Trong Tin" userId="e8b171ad-d98b-49d5-bbe6-f86bd94206fe" providerId="ADAL" clId="{29D576B0-55CD-4CC9-8DC0-D7A10774DC02}" dt="2021-07-14T15:27:03.389" v="650" actId="14100"/>
          <ac:picMkLst>
            <pc:docMk/>
            <pc:sldMk cId="2112621650" sldId="465"/>
            <ac:picMk id="2" creationId="{4D2B20B1-0FD7-47F5-BF8F-CEC308AEB1A0}"/>
          </ac:picMkLst>
        </pc:picChg>
        <pc:picChg chg="add mod">
          <ac:chgData name="Nguyen Bui Trong Tin" userId="e8b171ad-d98b-49d5-bbe6-f86bd94206fe" providerId="ADAL" clId="{29D576B0-55CD-4CC9-8DC0-D7A10774DC02}" dt="2021-07-20T11:05:29.528" v="3924" actId="1076"/>
          <ac:picMkLst>
            <pc:docMk/>
            <pc:sldMk cId="2112621650" sldId="465"/>
            <ac:picMk id="2050" creationId="{7BD4DBF2-2CF2-42DB-961A-ECFFC8945514}"/>
          </ac:picMkLst>
        </pc:picChg>
      </pc:sldChg>
      <pc:sldChg chg="addSp modSp add mod">
        <pc:chgData name="Nguyen Bui Trong Tin" userId="e8b171ad-d98b-49d5-bbe6-f86bd94206fe" providerId="ADAL" clId="{29D576B0-55CD-4CC9-8DC0-D7A10774DC02}" dt="2021-07-20T11:07:35.182" v="4102" actId="20577"/>
        <pc:sldMkLst>
          <pc:docMk/>
          <pc:sldMk cId="2697943494" sldId="466"/>
        </pc:sldMkLst>
        <pc:spChg chg="mod">
          <ac:chgData name="Nguyen Bui Trong Tin" userId="e8b171ad-d98b-49d5-bbe6-f86bd94206fe" providerId="ADAL" clId="{29D576B0-55CD-4CC9-8DC0-D7A10774DC02}" dt="2021-07-20T11:07:35.182" v="4102" actId="20577"/>
          <ac:spMkLst>
            <pc:docMk/>
            <pc:sldMk cId="2697943494" sldId="466"/>
            <ac:spMk id="3" creationId="{139D5992-74CA-4E5E-831D-1F8F99FB57FF}"/>
          </ac:spMkLst>
        </pc:spChg>
        <pc:picChg chg="add mod">
          <ac:chgData name="Nguyen Bui Trong Tin" userId="e8b171ad-d98b-49d5-bbe6-f86bd94206fe" providerId="ADAL" clId="{29D576B0-55CD-4CC9-8DC0-D7A10774DC02}" dt="2021-07-14T15:41:20.480" v="659" actId="1076"/>
          <ac:picMkLst>
            <pc:docMk/>
            <pc:sldMk cId="2697943494" sldId="466"/>
            <ac:picMk id="2" creationId="{A3BE507F-7064-4338-A4CA-397D4F6B6FBB}"/>
          </ac:picMkLst>
        </pc:picChg>
      </pc:sldChg>
      <pc:sldChg chg="addSp modSp add mod">
        <pc:chgData name="Nguyen Bui Trong Tin" userId="e8b171ad-d98b-49d5-bbe6-f86bd94206fe" providerId="ADAL" clId="{29D576B0-55CD-4CC9-8DC0-D7A10774DC02}" dt="2021-07-20T11:09:12.302" v="4122" actId="20577"/>
        <pc:sldMkLst>
          <pc:docMk/>
          <pc:sldMk cId="3881250892" sldId="467"/>
        </pc:sldMkLst>
        <pc:spChg chg="mod">
          <ac:chgData name="Nguyen Bui Trong Tin" userId="e8b171ad-d98b-49d5-bbe6-f86bd94206fe" providerId="ADAL" clId="{29D576B0-55CD-4CC9-8DC0-D7A10774DC02}" dt="2021-07-20T11:09:12.302" v="4122" actId="20577"/>
          <ac:spMkLst>
            <pc:docMk/>
            <pc:sldMk cId="3881250892" sldId="467"/>
            <ac:spMk id="3" creationId="{139D5992-74CA-4E5E-831D-1F8F99FB57FF}"/>
          </ac:spMkLst>
        </pc:spChg>
        <pc:picChg chg="add mod">
          <ac:chgData name="Nguyen Bui Trong Tin" userId="e8b171ad-d98b-49d5-bbe6-f86bd94206fe" providerId="ADAL" clId="{29D576B0-55CD-4CC9-8DC0-D7A10774DC02}" dt="2021-07-14T15:41:47.221" v="662" actId="14100"/>
          <ac:picMkLst>
            <pc:docMk/>
            <pc:sldMk cId="3881250892" sldId="467"/>
            <ac:picMk id="2" creationId="{138FB935-41A0-42A7-945C-D00D44BCB054}"/>
          </ac:picMkLst>
        </pc:picChg>
      </pc:sldChg>
      <pc:sldChg chg="addSp modSp add mod">
        <pc:chgData name="Nguyen Bui Trong Tin" userId="e8b171ad-d98b-49d5-bbe6-f86bd94206fe" providerId="ADAL" clId="{29D576B0-55CD-4CC9-8DC0-D7A10774DC02}" dt="2021-07-20T11:06:26.857" v="4018" actId="20577"/>
        <pc:sldMkLst>
          <pc:docMk/>
          <pc:sldMk cId="792096949" sldId="468"/>
        </pc:sldMkLst>
        <pc:spChg chg="mod">
          <ac:chgData name="Nguyen Bui Trong Tin" userId="e8b171ad-d98b-49d5-bbe6-f86bd94206fe" providerId="ADAL" clId="{29D576B0-55CD-4CC9-8DC0-D7A10774DC02}" dt="2021-07-20T11:06:26.857" v="4018" actId="20577"/>
          <ac:spMkLst>
            <pc:docMk/>
            <pc:sldMk cId="792096949" sldId="468"/>
            <ac:spMk id="3" creationId="{139D5992-74CA-4E5E-831D-1F8F99FB57FF}"/>
          </ac:spMkLst>
        </pc:spChg>
        <pc:picChg chg="add mod">
          <ac:chgData name="Nguyen Bui Trong Tin" userId="e8b171ad-d98b-49d5-bbe6-f86bd94206fe" providerId="ADAL" clId="{29D576B0-55CD-4CC9-8DC0-D7A10774DC02}" dt="2021-07-14T15:41:02.975" v="657" actId="1076"/>
          <ac:picMkLst>
            <pc:docMk/>
            <pc:sldMk cId="792096949" sldId="468"/>
            <ac:picMk id="2" creationId="{A4DCE305-BF52-4BA7-9513-0F7F7707636B}"/>
          </ac:picMkLst>
        </pc:picChg>
      </pc:sldChg>
      <pc:sldChg chg="addSp modSp add mod">
        <pc:chgData name="Nguyen Bui Trong Tin" userId="e8b171ad-d98b-49d5-bbe6-f86bd94206fe" providerId="ADAL" clId="{29D576B0-55CD-4CC9-8DC0-D7A10774DC02}" dt="2021-07-20T11:14:53.769" v="4308" actId="20577"/>
        <pc:sldMkLst>
          <pc:docMk/>
          <pc:sldMk cId="1026462169" sldId="469"/>
        </pc:sldMkLst>
        <pc:spChg chg="mod">
          <ac:chgData name="Nguyen Bui Trong Tin" userId="e8b171ad-d98b-49d5-bbe6-f86bd94206fe" providerId="ADAL" clId="{29D576B0-55CD-4CC9-8DC0-D7A10774DC02}" dt="2021-07-20T11:14:53.769" v="4308" actId="20577"/>
          <ac:spMkLst>
            <pc:docMk/>
            <pc:sldMk cId="1026462169" sldId="469"/>
            <ac:spMk id="3" creationId="{139D5992-74CA-4E5E-831D-1F8F99FB57FF}"/>
          </ac:spMkLst>
        </pc:spChg>
        <pc:picChg chg="add mod">
          <ac:chgData name="Nguyen Bui Trong Tin" userId="e8b171ad-d98b-49d5-bbe6-f86bd94206fe" providerId="ADAL" clId="{29D576B0-55CD-4CC9-8DC0-D7A10774DC02}" dt="2021-07-14T15:45:27.497" v="681" actId="14100"/>
          <ac:picMkLst>
            <pc:docMk/>
            <pc:sldMk cId="1026462169" sldId="469"/>
            <ac:picMk id="2" creationId="{548AF3CD-F356-4133-BECE-205AA3E098EA}"/>
          </ac:picMkLst>
        </pc:picChg>
      </pc:sldChg>
      <pc:sldChg chg="add del">
        <pc:chgData name="Nguyen Bui Trong Tin" userId="e8b171ad-d98b-49d5-bbe6-f86bd94206fe" providerId="ADAL" clId="{29D576B0-55CD-4CC9-8DC0-D7A10774DC02}" dt="2021-07-14T15:45:54.116" v="682" actId="47"/>
        <pc:sldMkLst>
          <pc:docMk/>
          <pc:sldMk cId="231279953" sldId="470"/>
        </pc:sldMkLst>
      </pc:sldChg>
      <pc:sldChg chg="modSp add mod ord">
        <pc:chgData name="Nguyen Bui Trong Tin" userId="e8b171ad-d98b-49d5-bbe6-f86bd94206fe" providerId="ADAL" clId="{29D576B0-55CD-4CC9-8DC0-D7A10774DC02}" dt="2021-07-14T15:46:21.787" v="703" actId="20577"/>
        <pc:sldMkLst>
          <pc:docMk/>
          <pc:sldMk cId="3580487758" sldId="470"/>
        </pc:sldMkLst>
        <pc:spChg chg="mod">
          <ac:chgData name="Nguyen Bui Trong Tin" userId="e8b171ad-d98b-49d5-bbe6-f86bd94206fe" providerId="ADAL" clId="{29D576B0-55CD-4CC9-8DC0-D7A10774DC02}" dt="2021-07-14T15:46:21.787" v="703" actId="20577"/>
          <ac:spMkLst>
            <pc:docMk/>
            <pc:sldMk cId="3580487758" sldId="470"/>
            <ac:spMk id="3" creationId="{139D5992-74CA-4E5E-831D-1F8F99FB57FF}"/>
          </ac:spMkLst>
        </pc:spChg>
      </pc:sldChg>
      <pc:sldChg chg="add del">
        <pc:chgData name="Nguyen Bui Trong Tin" userId="e8b171ad-d98b-49d5-bbe6-f86bd94206fe" providerId="ADAL" clId="{29D576B0-55CD-4CC9-8DC0-D7A10774DC02}" dt="2021-07-14T16:35:38.496" v="716" actId="47"/>
        <pc:sldMkLst>
          <pc:docMk/>
          <pc:sldMk cId="1771697750" sldId="471"/>
        </pc:sldMkLst>
      </pc:sldChg>
      <pc:sldChg chg="modSp add mod ord">
        <pc:chgData name="Nguyen Bui Trong Tin" userId="e8b171ad-d98b-49d5-bbe6-f86bd94206fe" providerId="ADAL" clId="{29D576B0-55CD-4CC9-8DC0-D7A10774DC02}" dt="2021-07-14T16:43:16.587" v="769" actId="20577"/>
        <pc:sldMkLst>
          <pc:docMk/>
          <pc:sldMk cId="2886120708" sldId="471"/>
        </pc:sldMkLst>
        <pc:spChg chg="mod">
          <ac:chgData name="Nguyen Bui Trong Tin" userId="e8b171ad-d98b-49d5-bbe6-f86bd94206fe" providerId="ADAL" clId="{29D576B0-55CD-4CC9-8DC0-D7A10774DC02}" dt="2021-07-14T16:43:16.587" v="769" actId="20577"/>
          <ac:spMkLst>
            <pc:docMk/>
            <pc:sldMk cId="2886120708" sldId="471"/>
            <ac:spMk id="3" creationId="{139D5992-74CA-4E5E-831D-1F8F99FB57FF}"/>
          </ac:spMkLst>
        </pc:spChg>
      </pc:sldChg>
      <pc:sldChg chg="add del">
        <pc:chgData name="Nguyen Bui Trong Tin" userId="e8b171ad-d98b-49d5-bbe6-f86bd94206fe" providerId="ADAL" clId="{29D576B0-55CD-4CC9-8DC0-D7A10774DC02}" dt="2021-07-14T16:35:38.496" v="716" actId="47"/>
        <pc:sldMkLst>
          <pc:docMk/>
          <pc:sldMk cId="2728638137" sldId="472"/>
        </pc:sldMkLst>
      </pc:sldChg>
      <pc:sldChg chg="addSp modSp add mod">
        <pc:chgData name="Nguyen Bui Trong Tin" userId="e8b171ad-d98b-49d5-bbe6-f86bd94206fe" providerId="ADAL" clId="{29D576B0-55CD-4CC9-8DC0-D7A10774DC02}" dt="2021-07-20T11:26:01.575" v="4361" actId="20577"/>
        <pc:sldMkLst>
          <pc:docMk/>
          <pc:sldMk cId="3038498279" sldId="472"/>
        </pc:sldMkLst>
        <pc:spChg chg="mod">
          <ac:chgData name="Nguyen Bui Trong Tin" userId="e8b171ad-d98b-49d5-bbe6-f86bd94206fe" providerId="ADAL" clId="{29D576B0-55CD-4CC9-8DC0-D7A10774DC02}" dt="2021-07-20T11:26:01.575" v="4361" actId="20577"/>
          <ac:spMkLst>
            <pc:docMk/>
            <pc:sldMk cId="3038498279" sldId="472"/>
            <ac:spMk id="3" creationId="{139D5992-74CA-4E5E-831D-1F8F99FB57FF}"/>
          </ac:spMkLst>
        </pc:spChg>
        <pc:picChg chg="add mod">
          <ac:chgData name="Nguyen Bui Trong Tin" userId="e8b171ad-d98b-49d5-bbe6-f86bd94206fe" providerId="ADAL" clId="{29D576B0-55CD-4CC9-8DC0-D7A10774DC02}" dt="2021-07-14T16:44:17.704" v="783" actId="1076"/>
          <ac:picMkLst>
            <pc:docMk/>
            <pc:sldMk cId="3038498279" sldId="472"/>
            <ac:picMk id="2" creationId="{F0E2BF93-8268-4E02-969B-0528BFA1BCF4}"/>
          </ac:picMkLst>
        </pc:picChg>
      </pc:sldChg>
      <pc:sldChg chg="addSp modSp add mod">
        <pc:chgData name="Nguyen Bui Trong Tin" userId="e8b171ad-d98b-49d5-bbe6-f86bd94206fe" providerId="ADAL" clId="{29D576B0-55CD-4CC9-8DC0-D7A10774DC02}" dt="2021-07-20T11:29:54.871" v="4362" actId="20577"/>
        <pc:sldMkLst>
          <pc:docMk/>
          <pc:sldMk cId="4102744358" sldId="473"/>
        </pc:sldMkLst>
        <pc:spChg chg="mod">
          <ac:chgData name="Nguyen Bui Trong Tin" userId="e8b171ad-d98b-49d5-bbe6-f86bd94206fe" providerId="ADAL" clId="{29D576B0-55CD-4CC9-8DC0-D7A10774DC02}" dt="2021-07-20T11:29:54.871" v="4362" actId="20577"/>
          <ac:spMkLst>
            <pc:docMk/>
            <pc:sldMk cId="4102744358" sldId="473"/>
            <ac:spMk id="3" creationId="{139D5992-74CA-4E5E-831D-1F8F99FB57FF}"/>
          </ac:spMkLst>
        </pc:spChg>
        <pc:picChg chg="add mod">
          <ac:chgData name="Nguyen Bui Trong Tin" userId="e8b171ad-d98b-49d5-bbe6-f86bd94206fe" providerId="ADAL" clId="{29D576B0-55CD-4CC9-8DC0-D7A10774DC02}" dt="2021-07-14T16:44:25.270" v="785" actId="1076"/>
          <ac:picMkLst>
            <pc:docMk/>
            <pc:sldMk cId="4102744358" sldId="473"/>
            <ac:picMk id="2" creationId="{A5D88B9B-B3AC-45D9-9D6F-00F476B61B93}"/>
          </ac:picMkLst>
        </pc:picChg>
      </pc:sldChg>
      <pc:sldChg chg="addSp modSp add mod">
        <pc:chgData name="Nguyen Bui Trong Tin" userId="e8b171ad-d98b-49d5-bbe6-f86bd94206fe" providerId="ADAL" clId="{29D576B0-55CD-4CC9-8DC0-D7A10774DC02}" dt="2021-07-20T11:30:10.942" v="4364" actId="20577"/>
        <pc:sldMkLst>
          <pc:docMk/>
          <pc:sldMk cId="1493386087" sldId="474"/>
        </pc:sldMkLst>
        <pc:spChg chg="mod">
          <ac:chgData name="Nguyen Bui Trong Tin" userId="e8b171ad-d98b-49d5-bbe6-f86bd94206fe" providerId="ADAL" clId="{29D576B0-55CD-4CC9-8DC0-D7A10774DC02}" dt="2021-07-20T11:30:10.942" v="4364" actId="20577"/>
          <ac:spMkLst>
            <pc:docMk/>
            <pc:sldMk cId="1493386087" sldId="474"/>
            <ac:spMk id="3" creationId="{139D5992-74CA-4E5E-831D-1F8F99FB57FF}"/>
          </ac:spMkLst>
        </pc:spChg>
        <pc:picChg chg="add mod">
          <ac:chgData name="Nguyen Bui Trong Tin" userId="e8b171ad-d98b-49d5-bbe6-f86bd94206fe" providerId="ADAL" clId="{29D576B0-55CD-4CC9-8DC0-D7A10774DC02}" dt="2021-07-14T16:44:35.284" v="787" actId="1076"/>
          <ac:picMkLst>
            <pc:docMk/>
            <pc:sldMk cId="1493386087" sldId="474"/>
            <ac:picMk id="2" creationId="{28162F20-776F-4281-94B8-55F0E10055F9}"/>
          </ac:picMkLst>
        </pc:picChg>
      </pc:sldChg>
      <pc:sldChg chg="addSp modSp add mod">
        <pc:chgData name="Nguyen Bui Trong Tin" userId="e8b171ad-d98b-49d5-bbe6-f86bd94206fe" providerId="ADAL" clId="{29D576B0-55CD-4CC9-8DC0-D7A10774DC02}" dt="2021-07-20T11:30:21.541" v="4365" actId="20577"/>
        <pc:sldMkLst>
          <pc:docMk/>
          <pc:sldMk cId="3183534830" sldId="475"/>
        </pc:sldMkLst>
        <pc:spChg chg="mod">
          <ac:chgData name="Nguyen Bui Trong Tin" userId="e8b171ad-d98b-49d5-bbe6-f86bd94206fe" providerId="ADAL" clId="{29D576B0-55CD-4CC9-8DC0-D7A10774DC02}" dt="2021-07-20T11:30:21.541" v="4365" actId="20577"/>
          <ac:spMkLst>
            <pc:docMk/>
            <pc:sldMk cId="3183534830" sldId="475"/>
            <ac:spMk id="3" creationId="{139D5992-74CA-4E5E-831D-1F8F99FB57FF}"/>
          </ac:spMkLst>
        </pc:spChg>
        <pc:picChg chg="add mod">
          <ac:chgData name="Nguyen Bui Trong Tin" userId="e8b171ad-d98b-49d5-bbe6-f86bd94206fe" providerId="ADAL" clId="{29D576B0-55CD-4CC9-8DC0-D7A10774DC02}" dt="2021-07-14T16:44:50.910" v="789" actId="1076"/>
          <ac:picMkLst>
            <pc:docMk/>
            <pc:sldMk cId="3183534830" sldId="475"/>
            <ac:picMk id="2" creationId="{C5099E8D-6988-4BF0-8A20-A4B5F8BD6CD4}"/>
          </ac:picMkLst>
        </pc:picChg>
      </pc:sldChg>
      <pc:sldChg chg="addSp modSp add mod">
        <pc:chgData name="Nguyen Bui Trong Tin" userId="e8b171ad-d98b-49d5-bbe6-f86bd94206fe" providerId="ADAL" clId="{29D576B0-55CD-4CC9-8DC0-D7A10774DC02}" dt="2021-07-20T11:30:36.819" v="4372" actId="20577"/>
        <pc:sldMkLst>
          <pc:docMk/>
          <pc:sldMk cId="2823992007" sldId="476"/>
        </pc:sldMkLst>
        <pc:spChg chg="mod">
          <ac:chgData name="Nguyen Bui Trong Tin" userId="e8b171ad-d98b-49d5-bbe6-f86bd94206fe" providerId="ADAL" clId="{29D576B0-55CD-4CC9-8DC0-D7A10774DC02}" dt="2021-07-20T11:30:36.819" v="4372" actId="20577"/>
          <ac:spMkLst>
            <pc:docMk/>
            <pc:sldMk cId="2823992007" sldId="476"/>
            <ac:spMk id="3" creationId="{139D5992-74CA-4E5E-831D-1F8F99FB57FF}"/>
          </ac:spMkLst>
        </pc:spChg>
        <pc:picChg chg="add mod">
          <ac:chgData name="Nguyen Bui Trong Tin" userId="e8b171ad-d98b-49d5-bbe6-f86bd94206fe" providerId="ADAL" clId="{29D576B0-55CD-4CC9-8DC0-D7A10774DC02}" dt="2021-07-14T16:45:12.430" v="792" actId="14100"/>
          <ac:picMkLst>
            <pc:docMk/>
            <pc:sldMk cId="2823992007" sldId="476"/>
            <ac:picMk id="2" creationId="{3EF6BC04-48D9-405F-8D93-9B8E1442E240}"/>
          </ac:picMkLst>
        </pc:picChg>
      </pc:sldChg>
      <pc:sldChg chg="addSp modSp add mod">
        <pc:chgData name="Nguyen Bui Trong Tin" userId="e8b171ad-d98b-49d5-bbe6-f86bd94206fe" providerId="ADAL" clId="{29D576B0-55CD-4CC9-8DC0-D7A10774DC02}" dt="2021-07-20T11:31:24.695" v="4373" actId="20577"/>
        <pc:sldMkLst>
          <pc:docMk/>
          <pc:sldMk cId="2706462380" sldId="477"/>
        </pc:sldMkLst>
        <pc:spChg chg="mod">
          <ac:chgData name="Nguyen Bui Trong Tin" userId="e8b171ad-d98b-49d5-bbe6-f86bd94206fe" providerId="ADAL" clId="{29D576B0-55CD-4CC9-8DC0-D7A10774DC02}" dt="2021-07-20T11:31:24.695" v="4373" actId="20577"/>
          <ac:spMkLst>
            <pc:docMk/>
            <pc:sldMk cId="2706462380" sldId="477"/>
            <ac:spMk id="3" creationId="{139D5992-74CA-4E5E-831D-1F8F99FB57FF}"/>
          </ac:spMkLst>
        </pc:spChg>
        <pc:picChg chg="add mod">
          <ac:chgData name="Nguyen Bui Trong Tin" userId="e8b171ad-d98b-49d5-bbe6-f86bd94206fe" providerId="ADAL" clId="{29D576B0-55CD-4CC9-8DC0-D7A10774DC02}" dt="2021-07-14T16:46:35.759" v="797" actId="1076"/>
          <ac:picMkLst>
            <pc:docMk/>
            <pc:sldMk cId="2706462380" sldId="477"/>
            <ac:picMk id="2" creationId="{0758D2E7-846F-4A8A-A336-9AA7AB1B5784}"/>
          </ac:picMkLst>
        </pc:picChg>
      </pc:sldChg>
      <pc:sldChg chg="addSp modSp add mod">
        <pc:chgData name="Nguyen Bui Trong Tin" userId="e8b171ad-d98b-49d5-bbe6-f86bd94206fe" providerId="ADAL" clId="{29D576B0-55CD-4CC9-8DC0-D7A10774DC02}" dt="2021-07-20T11:33:24.207" v="4374" actId="20577"/>
        <pc:sldMkLst>
          <pc:docMk/>
          <pc:sldMk cId="1855179523" sldId="478"/>
        </pc:sldMkLst>
        <pc:spChg chg="mod">
          <ac:chgData name="Nguyen Bui Trong Tin" userId="e8b171ad-d98b-49d5-bbe6-f86bd94206fe" providerId="ADAL" clId="{29D576B0-55CD-4CC9-8DC0-D7A10774DC02}" dt="2021-07-20T11:33:24.207" v="4374" actId="20577"/>
          <ac:spMkLst>
            <pc:docMk/>
            <pc:sldMk cId="1855179523" sldId="478"/>
            <ac:spMk id="3" creationId="{139D5992-74CA-4E5E-831D-1F8F99FB57FF}"/>
          </ac:spMkLst>
        </pc:spChg>
        <pc:picChg chg="add mod">
          <ac:chgData name="Nguyen Bui Trong Tin" userId="e8b171ad-d98b-49d5-bbe6-f86bd94206fe" providerId="ADAL" clId="{29D576B0-55CD-4CC9-8DC0-D7A10774DC02}" dt="2021-07-14T16:47:07.496" v="818" actId="1076"/>
          <ac:picMkLst>
            <pc:docMk/>
            <pc:sldMk cId="1855179523" sldId="478"/>
            <ac:picMk id="2" creationId="{F9610C7A-1225-4798-977A-31D83D37090C}"/>
          </ac:picMkLst>
        </pc:picChg>
      </pc:sldChg>
      <pc:sldChg chg="addSp modSp add mod">
        <pc:chgData name="Nguyen Bui Trong Tin" userId="e8b171ad-d98b-49d5-bbe6-f86bd94206fe" providerId="ADAL" clId="{29D576B0-55CD-4CC9-8DC0-D7A10774DC02}" dt="2021-07-20T11:34:00.514" v="4393" actId="20577"/>
        <pc:sldMkLst>
          <pc:docMk/>
          <pc:sldMk cId="151475156" sldId="479"/>
        </pc:sldMkLst>
        <pc:spChg chg="mod">
          <ac:chgData name="Nguyen Bui Trong Tin" userId="e8b171ad-d98b-49d5-bbe6-f86bd94206fe" providerId="ADAL" clId="{29D576B0-55CD-4CC9-8DC0-D7A10774DC02}" dt="2021-07-20T11:34:00.514" v="4393" actId="20577"/>
          <ac:spMkLst>
            <pc:docMk/>
            <pc:sldMk cId="151475156" sldId="479"/>
            <ac:spMk id="3" creationId="{139D5992-74CA-4E5E-831D-1F8F99FB57FF}"/>
          </ac:spMkLst>
        </pc:spChg>
        <pc:picChg chg="add mod">
          <ac:chgData name="Nguyen Bui Trong Tin" userId="e8b171ad-d98b-49d5-bbe6-f86bd94206fe" providerId="ADAL" clId="{29D576B0-55CD-4CC9-8DC0-D7A10774DC02}" dt="2021-07-14T16:47:15.193" v="820" actId="1076"/>
          <ac:picMkLst>
            <pc:docMk/>
            <pc:sldMk cId="151475156" sldId="479"/>
            <ac:picMk id="2" creationId="{64E9B395-83B0-450E-8A61-40D1D9BB96DF}"/>
          </ac:picMkLst>
        </pc:picChg>
        <pc:picChg chg="add mod">
          <ac:chgData name="Nguyen Bui Trong Tin" userId="e8b171ad-d98b-49d5-bbe6-f86bd94206fe" providerId="ADAL" clId="{29D576B0-55CD-4CC9-8DC0-D7A10774DC02}" dt="2021-07-14T16:47:26.739" v="824" actId="1076"/>
          <ac:picMkLst>
            <pc:docMk/>
            <pc:sldMk cId="151475156" sldId="479"/>
            <ac:picMk id="4" creationId="{DF7F9A6C-464C-4DFB-8340-7761731FA3DE}"/>
          </ac:picMkLst>
        </pc:picChg>
      </pc:sldChg>
      <pc:sldChg chg="addSp modSp add mod">
        <pc:chgData name="Nguyen Bui Trong Tin" userId="e8b171ad-d98b-49d5-bbe6-f86bd94206fe" providerId="ADAL" clId="{29D576B0-55CD-4CC9-8DC0-D7A10774DC02}" dt="2021-07-20T11:34:16.491" v="4411" actId="20577"/>
        <pc:sldMkLst>
          <pc:docMk/>
          <pc:sldMk cId="3824504270" sldId="480"/>
        </pc:sldMkLst>
        <pc:spChg chg="mod">
          <ac:chgData name="Nguyen Bui Trong Tin" userId="e8b171ad-d98b-49d5-bbe6-f86bd94206fe" providerId="ADAL" clId="{29D576B0-55CD-4CC9-8DC0-D7A10774DC02}" dt="2021-07-20T11:34:16.491" v="4411" actId="20577"/>
          <ac:spMkLst>
            <pc:docMk/>
            <pc:sldMk cId="3824504270" sldId="480"/>
            <ac:spMk id="3" creationId="{139D5992-74CA-4E5E-831D-1F8F99FB57FF}"/>
          </ac:spMkLst>
        </pc:spChg>
        <pc:picChg chg="add mod">
          <ac:chgData name="Nguyen Bui Trong Tin" userId="e8b171ad-d98b-49d5-bbe6-f86bd94206fe" providerId="ADAL" clId="{29D576B0-55CD-4CC9-8DC0-D7A10774DC02}" dt="2021-07-14T16:47:38.952" v="826" actId="1076"/>
          <ac:picMkLst>
            <pc:docMk/>
            <pc:sldMk cId="3824504270" sldId="480"/>
            <ac:picMk id="2" creationId="{0CA26966-F89C-4054-A510-BFCBE6D7E07C}"/>
          </ac:picMkLst>
        </pc:picChg>
      </pc:sldChg>
      <pc:sldChg chg="modSp add mod ord">
        <pc:chgData name="Nguyen Bui Trong Tin" userId="e8b171ad-d98b-49d5-bbe6-f86bd94206fe" providerId="ADAL" clId="{29D576B0-55CD-4CC9-8DC0-D7A10774DC02}" dt="2021-07-14T16:46:49.896" v="815" actId="20577"/>
        <pc:sldMkLst>
          <pc:docMk/>
          <pc:sldMk cId="3692580190" sldId="481"/>
        </pc:sldMkLst>
        <pc:spChg chg="mod">
          <ac:chgData name="Nguyen Bui Trong Tin" userId="e8b171ad-d98b-49d5-bbe6-f86bd94206fe" providerId="ADAL" clId="{29D576B0-55CD-4CC9-8DC0-D7A10774DC02}" dt="2021-07-14T16:46:49.896" v="815" actId="20577"/>
          <ac:spMkLst>
            <pc:docMk/>
            <pc:sldMk cId="3692580190" sldId="481"/>
            <ac:spMk id="3" creationId="{139D5992-74CA-4E5E-831D-1F8F99FB57FF}"/>
          </ac:spMkLst>
        </pc:spChg>
      </pc:sldChg>
      <pc:sldChg chg="addSp delSp modSp add mod">
        <pc:chgData name="Nguyen Bui Trong Tin" userId="e8b171ad-d98b-49d5-bbe6-f86bd94206fe" providerId="ADAL" clId="{29D576B0-55CD-4CC9-8DC0-D7A10774DC02}" dt="2021-07-20T11:34:23.915" v="4413" actId="20577"/>
        <pc:sldMkLst>
          <pc:docMk/>
          <pc:sldMk cId="710825997" sldId="482"/>
        </pc:sldMkLst>
        <pc:spChg chg="mod">
          <ac:chgData name="Nguyen Bui Trong Tin" userId="e8b171ad-d98b-49d5-bbe6-f86bd94206fe" providerId="ADAL" clId="{29D576B0-55CD-4CC9-8DC0-D7A10774DC02}" dt="2021-07-20T11:34:23.915" v="4413" actId="20577"/>
          <ac:spMkLst>
            <pc:docMk/>
            <pc:sldMk cId="710825997" sldId="482"/>
            <ac:spMk id="3" creationId="{139D5992-74CA-4E5E-831D-1F8F99FB57FF}"/>
          </ac:spMkLst>
        </pc:spChg>
        <pc:picChg chg="del">
          <ac:chgData name="Nguyen Bui Trong Tin" userId="e8b171ad-d98b-49d5-bbe6-f86bd94206fe" providerId="ADAL" clId="{29D576B0-55CD-4CC9-8DC0-D7A10774DC02}" dt="2021-07-14T16:48:52.220" v="833" actId="478"/>
          <ac:picMkLst>
            <pc:docMk/>
            <pc:sldMk cId="710825997" sldId="482"/>
            <ac:picMk id="2" creationId="{0CA26966-F89C-4054-A510-BFCBE6D7E07C}"/>
          </ac:picMkLst>
        </pc:picChg>
        <pc:picChg chg="add mod">
          <ac:chgData name="Nguyen Bui Trong Tin" userId="e8b171ad-d98b-49d5-bbe6-f86bd94206fe" providerId="ADAL" clId="{29D576B0-55CD-4CC9-8DC0-D7A10774DC02}" dt="2021-07-14T16:49:06.794" v="850" actId="1076"/>
          <ac:picMkLst>
            <pc:docMk/>
            <pc:sldMk cId="710825997" sldId="482"/>
            <ac:picMk id="4" creationId="{500E44FE-1AFB-4807-84D2-54A33A3B9A5F}"/>
          </ac:picMkLst>
        </pc:picChg>
        <pc:picChg chg="add mod">
          <ac:chgData name="Nguyen Bui Trong Tin" userId="e8b171ad-d98b-49d5-bbe6-f86bd94206fe" providerId="ADAL" clId="{29D576B0-55CD-4CC9-8DC0-D7A10774DC02}" dt="2021-07-14T16:49:11.778" v="852" actId="1076"/>
          <ac:picMkLst>
            <pc:docMk/>
            <pc:sldMk cId="710825997" sldId="482"/>
            <ac:picMk id="5" creationId="{0E11F11A-AFB4-4557-91E3-7F06C25F6BE7}"/>
          </ac:picMkLst>
        </pc:picChg>
      </pc:sldChg>
      <pc:sldChg chg="add del">
        <pc:chgData name="Nguyen Bui Trong Tin" userId="e8b171ad-d98b-49d5-bbe6-f86bd94206fe" providerId="ADAL" clId="{29D576B0-55CD-4CC9-8DC0-D7A10774DC02}" dt="2021-07-14T16:48:46.741" v="831" actId="47"/>
        <pc:sldMkLst>
          <pc:docMk/>
          <pc:sldMk cId="3787695105" sldId="482"/>
        </pc:sldMkLst>
      </pc:sldChg>
      <pc:sldChg chg="add del">
        <pc:chgData name="Nguyen Bui Trong Tin" userId="e8b171ad-d98b-49d5-bbe6-f86bd94206fe" providerId="ADAL" clId="{29D576B0-55CD-4CC9-8DC0-D7A10774DC02}" dt="2021-07-14T16:48:46.741" v="831" actId="47"/>
        <pc:sldMkLst>
          <pc:docMk/>
          <pc:sldMk cId="638866507" sldId="483"/>
        </pc:sldMkLst>
      </pc:sldChg>
      <pc:sldChg chg="addSp modSp add mod">
        <pc:chgData name="Nguyen Bui Trong Tin" userId="e8b171ad-d98b-49d5-bbe6-f86bd94206fe" providerId="ADAL" clId="{29D576B0-55CD-4CC9-8DC0-D7A10774DC02}" dt="2021-07-20T11:34:38.202" v="4420" actId="20577"/>
        <pc:sldMkLst>
          <pc:docMk/>
          <pc:sldMk cId="1297228847" sldId="483"/>
        </pc:sldMkLst>
        <pc:spChg chg="mod">
          <ac:chgData name="Nguyen Bui Trong Tin" userId="e8b171ad-d98b-49d5-bbe6-f86bd94206fe" providerId="ADAL" clId="{29D576B0-55CD-4CC9-8DC0-D7A10774DC02}" dt="2021-07-20T11:34:38.202" v="4420" actId="20577"/>
          <ac:spMkLst>
            <pc:docMk/>
            <pc:sldMk cId="1297228847" sldId="483"/>
            <ac:spMk id="3" creationId="{139D5992-74CA-4E5E-831D-1F8F99FB57FF}"/>
          </ac:spMkLst>
        </pc:spChg>
        <pc:picChg chg="add mod">
          <ac:chgData name="Nguyen Bui Trong Tin" userId="e8b171ad-d98b-49d5-bbe6-f86bd94206fe" providerId="ADAL" clId="{29D576B0-55CD-4CC9-8DC0-D7A10774DC02}" dt="2021-07-14T16:49:42.783" v="854" actId="1076"/>
          <ac:picMkLst>
            <pc:docMk/>
            <pc:sldMk cId="1297228847" sldId="483"/>
            <ac:picMk id="2" creationId="{F5EFEC20-5E9D-4FC9-AAE5-4CCCC26F5A5D}"/>
          </ac:picMkLst>
        </pc:picChg>
      </pc:sldChg>
      <pc:sldChg chg="addSp modSp add mod">
        <pc:chgData name="Nguyen Bui Trong Tin" userId="e8b171ad-d98b-49d5-bbe6-f86bd94206fe" providerId="ADAL" clId="{29D576B0-55CD-4CC9-8DC0-D7A10774DC02}" dt="2021-07-20T11:36:08.255" v="4422" actId="20577"/>
        <pc:sldMkLst>
          <pc:docMk/>
          <pc:sldMk cId="1335919228" sldId="484"/>
        </pc:sldMkLst>
        <pc:spChg chg="mod">
          <ac:chgData name="Nguyen Bui Trong Tin" userId="e8b171ad-d98b-49d5-bbe6-f86bd94206fe" providerId="ADAL" clId="{29D576B0-55CD-4CC9-8DC0-D7A10774DC02}" dt="2021-07-20T11:36:08.255" v="4422" actId="20577"/>
          <ac:spMkLst>
            <pc:docMk/>
            <pc:sldMk cId="1335919228" sldId="484"/>
            <ac:spMk id="3" creationId="{139D5992-74CA-4E5E-831D-1F8F99FB57FF}"/>
          </ac:spMkLst>
        </pc:spChg>
        <pc:picChg chg="add mod">
          <ac:chgData name="Nguyen Bui Trong Tin" userId="e8b171ad-d98b-49d5-bbe6-f86bd94206fe" providerId="ADAL" clId="{29D576B0-55CD-4CC9-8DC0-D7A10774DC02}" dt="2021-07-14T16:49:54.043" v="856" actId="1076"/>
          <ac:picMkLst>
            <pc:docMk/>
            <pc:sldMk cId="1335919228" sldId="484"/>
            <ac:picMk id="2" creationId="{903A3B0A-126F-4C8B-B90C-1BEAD6608F2C}"/>
          </ac:picMkLst>
        </pc:picChg>
      </pc:sldChg>
      <pc:sldChg chg="addSp modSp add del mod">
        <pc:chgData name="Nguyen Bui Trong Tin" userId="e8b171ad-d98b-49d5-bbe6-f86bd94206fe" providerId="ADAL" clId="{29D576B0-55CD-4CC9-8DC0-D7A10774DC02}" dt="2021-07-14T16:48:46.741" v="831" actId="47"/>
        <pc:sldMkLst>
          <pc:docMk/>
          <pc:sldMk cId="1934096462" sldId="484"/>
        </pc:sldMkLst>
        <pc:picChg chg="add mod">
          <ac:chgData name="Nguyen Bui Trong Tin" userId="e8b171ad-d98b-49d5-bbe6-f86bd94206fe" providerId="ADAL" clId="{29D576B0-55CD-4CC9-8DC0-D7A10774DC02}" dt="2021-07-14T16:47:53.282" v="828" actId="1076"/>
          <ac:picMkLst>
            <pc:docMk/>
            <pc:sldMk cId="1934096462" sldId="484"/>
            <ac:picMk id="2" creationId="{58FE4EEE-7E31-4129-8BFF-30B24509D6AC}"/>
          </ac:picMkLst>
        </pc:picChg>
      </pc:sldChg>
      <pc:sldChg chg="addSp modSp add mod">
        <pc:chgData name="Nguyen Bui Trong Tin" userId="e8b171ad-d98b-49d5-bbe6-f86bd94206fe" providerId="ADAL" clId="{29D576B0-55CD-4CC9-8DC0-D7A10774DC02}" dt="2021-07-20T11:36:23.811" v="4423" actId="20577"/>
        <pc:sldMkLst>
          <pc:docMk/>
          <pc:sldMk cId="1692223533" sldId="485"/>
        </pc:sldMkLst>
        <pc:spChg chg="mod">
          <ac:chgData name="Nguyen Bui Trong Tin" userId="e8b171ad-d98b-49d5-bbe6-f86bd94206fe" providerId="ADAL" clId="{29D576B0-55CD-4CC9-8DC0-D7A10774DC02}" dt="2021-07-20T11:36:23.811" v="4423" actId="20577"/>
          <ac:spMkLst>
            <pc:docMk/>
            <pc:sldMk cId="1692223533" sldId="485"/>
            <ac:spMk id="3" creationId="{139D5992-74CA-4E5E-831D-1F8F99FB57FF}"/>
          </ac:spMkLst>
        </pc:spChg>
        <pc:picChg chg="add mod">
          <ac:chgData name="Nguyen Bui Trong Tin" userId="e8b171ad-d98b-49d5-bbe6-f86bd94206fe" providerId="ADAL" clId="{29D576B0-55CD-4CC9-8DC0-D7A10774DC02}" dt="2021-07-14T16:50:22.579" v="858" actId="1076"/>
          <ac:picMkLst>
            <pc:docMk/>
            <pc:sldMk cId="1692223533" sldId="485"/>
            <ac:picMk id="2" creationId="{608013B6-10D2-4418-AC83-81ECC21BF393}"/>
          </ac:picMkLst>
        </pc:picChg>
      </pc:sldChg>
      <pc:sldChg chg="add del">
        <pc:chgData name="Nguyen Bui Trong Tin" userId="e8b171ad-d98b-49d5-bbe6-f86bd94206fe" providerId="ADAL" clId="{29D576B0-55CD-4CC9-8DC0-D7A10774DC02}" dt="2021-07-14T16:48:46.741" v="831" actId="47"/>
        <pc:sldMkLst>
          <pc:docMk/>
          <pc:sldMk cId="3254678144" sldId="485"/>
        </pc:sldMkLst>
      </pc:sldChg>
      <pc:sldChg chg="addSp modSp add mod">
        <pc:chgData name="Nguyen Bui Trong Tin" userId="e8b171ad-d98b-49d5-bbe6-f86bd94206fe" providerId="ADAL" clId="{29D576B0-55CD-4CC9-8DC0-D7A10774DC02}" dt="2021-07-20T11:37:36.908" v="4425" actId="20577"/>
        <pc:sldMkLst>
          <pc:docMk/>
          <pc:sldMk cId="1302581505" sldId="486"/>
        </pc:sldMkLst>
        <pc:spChg chg="mod">
          <ac:chgData name="Nguyen Bui Trong Tin" userId="e8b171ad-d98b-49d5-bbe6-f86bd94206fe" providerId="ADAL" clId="{29D576B0-55CD-4CC9-8DC0-D7A10774DC02}" dt="2021-07-20T11:37:36.908" v="4425" actId="20577"/>
          <ac:spMkLst>
            <pc:docMk/>
            <pc:sldMk cId="1302581505" sldId="486"/>
            <ac:spMk id="3" creationId="{139D5992-74CA-4E5E-831D-1F8F99FB57FF}"/>
          </ac:spMkLst>
        </pc:spChg>
        <pc:picChg chg="add mod">
          <ac:chgData name="Nguyen Bui Trong Tin" userId="e8b171ad-d98b-49d5-bbe6-f86bd94206fe" providerId="ADAL" clId="{29D576B0-55CD-4CC9-8DC0-D7A10774DC02}" dt="2021-07-14T16:50:52.503" v="865" actId="1035"/>
          <ac:picMkLst>
            <pc:docMk/>
            <pc:sldMk cId="1302581505" sldId="486"/>
            <ac:picMk id="2" creationId="{17043238-CA43-4EE3-9242-2966230DAAE3}"/>
          </ac:picMkLst>
        </pc:picChg>
      </pc:sldChg>
      <pc:sldChg chg="add del">
        <pc:chgData name="Nguyen Bui Trong Tin" userId="e8b171ad-d98b-49d5-bbe6-f86bd94206fe" providerId="ADAL" clId="{29D576B0-55CD-4CC9-8DC0-D7A10774DC02}" dt="2021-07-14T16:48:46.741" v="831" actId="47"/>
        <pc:sldMkLst>
          <pc:docMk/>
          <pc:sldMk cId="2299056387" sldId="486"/>
        </pc:sldMkLst>
      </pc:sldChg>
      <pc:sldChg chg="add del">
        <pc:chgData name="Nguyen Bui Trong Tin" userId="e8b171ad-d98b-49d5-bbe6-f86bd94206fe" providerId="ADAL" clId="{29D576B0-55CD-4CC9-8DC0-D7A10774DC02}" dt="2021-07-14T16:48:46.741" v="831" actId="47"/>
        <pc:sldMkLst>
          <pc:docMk/>
          <pc:sldMk cId="3330929912" sldId="487"/>
        </pc:sldMkLst>
      </pc:sldChg>
      <pc:sldChg chg="addSp modSp add mod">
        <pc:chgData name="Nguyen Bui Trong Tin" userId="e8b171ad-d98b-49d5-bbe6-f86bd94206fe" providerId="ADAL" clId="{29D576B0-55CD-4CC9-8DC0-D7A10774DC02}" dt="2021-07-22T06:59:06.681" v="4525" actId="20577"/>
        <pc:sldMkLst>
          <pc:docMk/>
          <pc:sldMk cId="3811198150" sldId="487"/>
        </pc:sldMkLst>
        <pc:spChg chg="mod">
          <ac:chgData name="Nguyen Bui Trong Tin" userId="e8b171ad-d98b-49d5-bbe6-f86bd94206fe" providerId="ADAL" clId="{29D576B0-55CD-4CC9-8DC0-D7A10774DC02}" dt="2021-07-22T06:59:06.681" v="4525" actId="20577"/>
          <ac:spMkLst>
            <pc:docMk/>
            <pc:sldMk cId="3811198150" sldId="487"/>
            <ac:spMk id="3" creationId="{139D5992-74CA-4E5E-831D-1F8F99FB57FF}"/>
          </ac:spMkLst>
        </pc:spChg>
        <pc:picChg chg="add mod">
          <ac:chgData name="Nguyen Bui Trong Tin" userId="e8b171ad-d98b-49d5-bbe6-f86bd94206fe" providerId="ADAL" clId="{29D576B0-55CD-4CC9-8DC0-D7A10774DC02}" dt="2021-07-14T16:51:45.800" v="876" actId="1076"/>
          <ac:picMkLst>
            <pc:docMk/>
            <pc:sldMk cId="3811198150" sldId="487"/>
            <ac:picMk id="2" creationId="{D34031B8-E351-43AE-859D-D4EE9011A6EA}"/>
          </ac:picMkLst>
        </pc:picChg>
      </pc:sldChg>
      <pc:sldChg chg="add del">
        <pc:chgData name="Nguyen Bui Trong Tin" userId="e8b171ad-d98b-49d5-bbe6-f86bd94206fe" providerId="ADAL" clId="{29D576B0-55CD-4CC9-8DC0-D7A10774DC02}" dt="2021-07-14T16:48:46.741" v="831" actId="47"/>
        <pc:sldMkLst>
          <pc:docMk/>
          <pc:sldMk cId="2504228774" sldId="488"/>
        </pc:sldMkLst>
      </pc:sldChg>
      <pc:sldChg chg="addSp modSp add mod">
        <pc:chgData name="Nguyen Bui Trong Tin" userId="e8b171ad-d98b-49d5-bbe6-f86bd94206fe" providerId="ADAL" clId="{29D576B0-55CD-4CC9-8DC0-D7A10774DC02}" dt="2021-07-22T06:59:53.959" v="4533" actId="20577"/>
        <pc:sldMkLst>
          <pc:docMk/>
          <pc:sldMk cId="3641923644" sldId="488"/>
        </pc:sldMkLst>
        <pc:spChg chg="mod">
          <ac:chgData name="Nguyen Bui Trong Tin" userId="e8b171ad-d98b-49d5-bbe6-f86bd94206fe" providerId="ADAL" clId="{29D576B0-55CD-4CC9-8DC0-D7A10774DC02}" dt="2021-07-22T06:59:53.959" v="4533" actId="20577"/>
          <ac:spMkLst>
            <pc:docMk/>
            <pc:sldMk cId="3641923644" sldId="488"/>
            <ac:spMk id="3" creationId="{139D5992-74CA-4E5E-831D-1F8F99FB57FF}"/>
          </ac:spMkLst>
        </pc:spChg>
        <pc:picChg chg="add mod">
          <ac:chgData name="Nguyen Bui Trong Tin" userId="e8b171ad-d98b-49d5-bbe6-f86bd94206fe" providerId="ADAL" clId="{29D576B0-55CD-4CC9-8DC0-D7A10774DC02}" dt="2021-07-14T16:51:55.301" v="878" actId="1076"/>
          <ac:picMkLst>
            <pc:docMk/>
            <pc:sldMk cId="3641923644" sldId="488"/>
            <ac:picMk id="2" creationId="{AF8E9725-0FA1-4DE2-8207-277DC0E2AFB8}"/>
          </ac:picMkLst>
        </pc:picChg>
      </pc:sldChg>
      <pc:sldChg chg="add del">
        <pc:chgData name="Nguyen Bui Trong Tin" userId="e8b171ad-d98b-49d5-bbe6-f86bd94206fe" providerId="ADAL" clId="{29D576B0-55CD-4CC9-8DC0-D7A10774DC02}" dt="2021-07-14T16:48:46.741" v="831" actId="47"/>
        <pc:sldMkLst>
          <pc:docMk/>
          <pc:sldMk cId="936809997" sldId="489"/>
        </pc:sldMkLst>
      </pc:sldChg>
      <pc:sldChg chg="addSp modSp add mod">
        <pc:chgData name="Nguyen Bui Trong Tin" userId="e8b171ad-d98b-49d5-bbe6-f86bd94206fe" providerId="ADAL" clId="{29D576B0-55CD-4CC9-8DC0-D7A10774DC02}" dt="2021-07-22T07:01:29.771" v="4539" actId="20577"/>
        <pc:sldMkLst>
          <pc:docMk/>
          <pc:sldMk cId="2927605891" sldId="489"/>
        </pc:sldMkLst>
        <pc:spChg chg="mod">
          <ac:chgData name="Nguyen Bui Trong Tin" userId="e8b171ad-d98b-49d5-bbe6-f86bd94206fe" providerId="ADAL" clId="{29D576B0-55CD-4CC9-8DC0-D7A10774DC02}" dt="2021-07-22T07:01:29.771" v="4539" actId="20577"/>
          <ac:spMkLst>
            <pc:docMk/>
            <pc:sldMk cId="2927605891" sldId="489"/>
            <ac:spMk id="3" creationId="{139D5992-74CA-4E5E-831D-1F8F99FB57FF}"/>
          </ac:spMkLst>
        </pc:spChg>
        <pc:picChg chg="add mod">
          <ac:chgData name="Nguyen Bui Trong Tin" userId="e8b171ad-d98b-49d5-bbe6-f86bd94206fe" providerId="ADAL" clId="{29D576B0-55CD-4CC9-8DC0-D7A10774DC02}" dt="2021-07-14T16:52:04.897" v="880" actId="1076"/>
          <ac:picMkLst>
            <pc:docMk/>
            <pc:sldMk cId="2927605891" sldId="489"/>
            <ac:picMk id="2" creationId="{7589E522-26E4-40B9-AED7-9AF7D0E6D74A}"/>
          </ac:picMkLst>
        </pc:picChg>
      </pc:sldChg>
      <pc:sldChg chg="addSp modSp add mod">
        <pc:chgData name="Nguyen Bui Trong Tin" userId="e8b171ad-d98b-49d5-bbe6-f86bd94206fe" providerId="ADAL" clId="{29D576B0-55CD-4CC9-8DC0-D7A10774DC02}" dt="2021-07-22T07:01:45.088" v="4540" actId="20577"/>
        <pc:sldMkLst>
          <pc:docMk/>
          <pc:sldMk cId="2017616276" sldId="490"/>
        </pc:sldMkLst>
        <pc:spChg chg="mod">
          <ac:chgData name="Nguyen Bui Trong Tin" userId="e8b171ad-d98b-49d5-bbe6-f86bd94206fe" providerId="ADAL" clId="{29D576B0-55CD-4CC9-8DC0-D7A10774DC02}" dt="2021-07-22T07:01:45.088" v="4540" actId="20577"/>
          <ac:spMkLst>
            <pc:docMk/>
            <pc:sldMk cId="2017616276" sldId="490"/>
            <ac:spMk id="3" creationId="{139D5992-74CA-4E5E-831D-1F8F99FB57FF}"/>
          </ac:spMkLst>
        </pc:spChg>
        <pc:picChg chg="add mod">
          <ac:chgData name="Nguyen Bui Trong Tin" userId="e8b171ad-d98b-49d5-bbe6-f86bd94206fe" providerId="ADAL" clId="{29D576B0-55CD-4CC9-8DC0-D7A10774DC02}" dt="2021-07-14T16:52:25.458" v="882" actId="1076"/>
          <ac:picMkLst>
            <pc:docMk/>
            <pc:sldMk cId="2017616276" sldId="490"/>
            <ac:picMk id="2" creationId="{6E47BDD7-FCA9-4311-8745-325A145699E9}"/>
          </ac:picMkLst>
        </pc:picChg>
      </pc:sldChg>
      <pc:sldChg chg="add del">
        <pc:chgData name="Nguyen Bui Trong Tin" userId="e8b171ad-d98b-49d5-bbe6-f86bd94206fe" providerId="ADAL" clId="{29D576B0-55CD-4CC9-8DC0-D7A10774DC02}" dt="2021-07-14T16:48:46.741" v="831" actId="47"/>
        <pc:sldMkLst>
          <pc:docMk/>
          <pc:sldMk cId="3150931843" sldId="490"/>
        </pc:sldMkLst>
      </pc:sldChg>
      <pc:sldChg chg="addSp modSp add mod">
        <pc:chgData name="Nguyen Bui Trong Tin" userId="e8b171ad-d98b-49d5-bbe6-f86bd94206fe" providerId="ADAL" clId="{29D576B0-55CD-4CC9-8DC0-D7A10774DC02}" dt="2021-07-22T07:02:42.887" v="4541" actId="20577"/>
        <pc:sldMkLst>
          <pc:docMk/>
          <pc:sldMk cId="3548467862" sldId="491"/>
        </pc:sldMkLst>
        <pc:spChg chg="mod">
          <ac:chgData name="Nguyen Bui Trong Tin" userId="e8b171ad-d98b-49d5-bbe6-f86bd94206fe" providerId="ADAL" clId="{29D576B0-55CD-4CC9-8DC0-D7A10774DC02}" dt="2021-07-22T07:02:42.887" v="4541" actId="20577"/>
          <ac:spMkLst>
            <pc:docMk/>
            <pc:sldMk cId="3548467862" sldId="491"/>
            <ac:spMk id="3" creationId="{139D5992-74CA-4E5E-831D-1F8F99FB57FF}"/>
          </ac:spMkLst>
        </pc:spChg>
        <pc:picChg chg="add mod">
          <ac:chgData name="Nguyen Bui Trong Tin" userId="e8b171ad-d98b-49d5-bbe6-f86bd94206fe" providerId="ADAL" clId="{29D576B0-55CD-4CC9-8DC0-D7A10774DC02}" dt="2021-07-14T16:52:43.207" v="885" actId="14100"/>
          <ac:picMkLst>
            <pc:docMk/>
            <pc:sldMk cId="3548467862" sldId="491"/>
            <ac:picMk id="2" creationId="{8A6E1220-37C0-4BA7-AA47-5C0550631F57}"/>
          </ac:picMkLst>
        </pc:picChg>
      </pc:sldChg>
      <pc:sldChg chg="addSp modSp add mod">
        <pc:chgData name="Nguyen Bui Trong Tin" userId="e8b171ad-d98b-49d5-bbe6-f86bd94206fe" providerId="ADAL" clId="{29D576B0-55CD-4CC9-8DC0-D7A10774DC02}" dt="2021-07-22T07:03:27.294" v="4543" actId="20577"/>
        <pc:sldMkLst>
          <pc:docMk/>
          <pc:sldMk cId="3009915079" sldId="492"/>
        </pc:sldMkLst>
        <pc:spChg chg="mod">
          <ac:chgData name="Nguyen Bui Trong Tin" userId="e8b171ad-d98b-49d5-bbe6-f86bd94206fe" providerId="ADAL" clId="{29D576B0-55CD-4CC9-8DC0-D7A10774DC02}" dt="2021-07-22T07:03:27.294" v="4543" actId="20577"/>
          <ac:spMkLst>
            <pc:docMk/>
            <pc:sldMk cId="3009915079" sldId="492"/>
            <ac:spMk id="3" creationId="{139D5992-74CA-4E5E-831D-1F8F99FB57FF}"/>
          </ac:spMkLst>
        </pc:spChg>
        <pc:picChg chg="add mod">
          <ac:chgData name="Nguyen Bui Trong Tin" userId="e8b171ad-d98b-49d5-bbe6-f86bd94206fe" providerId="ADAL" clId="{29D576B0-55CD-4CC9-8DC0-D7A10774DC02}" dt="2021-07-14T16:52:56.160" v="887" actId="1076"/>
          <ac:picMkLst>
            <pc:docMk/>
            <pc:sldMk cId="3009915079" sldId="492"/>
            <ac:picMk id="2" creationId="{C51B3D39-8DFF-4509-8228-26C39587F768}"/>
          </ac:picMkLst>
        </pc:picChg>
      </pc:sldChg>
      <pc:sldChg chg="addSp modSp add mod">
        <pc:chgData name="Nguyen Bui Trong Tin" userId="e8b171ad-d98b-49d5-bbe6-f86bd94206fe" providerId="ADAL" clId="{29D576B0-55CD-4CC9-8DC0-D7A10774DC02}" dt="2021-07-22T07:03:38.440" v="4545" actId="20577"/>
        <pc:sldMkLst>
          <pc:docMk/>
          <pc:sldMk cId="793696134" sldId="493"/>
        </pc:sldMkLst>
        <pc:spChg chg="mod">
          <ac:chgData name="Nguyen Bui Trong Tin" userId="e8b171ad-d98b-49d5-bbe6-f86bd94206fe" providerId="ADAL" clId="{29D576B0-55CD-4CC9-8DC0-D7A10774DC02}" dt="2021-07-22T07:03:38.440" v="4545" actId="20577"/>
          <ac:spMkLst>
            <pc:docMk/>
            <pc:sldMk cId="793696134" sldId="493"/>
            <ac:spMk id="3" creationId="{139D5992-74CA-4E5E-831D-1F8F99FB57FF}"/>
          </ac:spMkLst>
        </pc:spChg>
        <pc:picChg chg="add mod">
          <ac:chgData name="Nguyen Bui Trong Tin" userId="e8b171ad-d98b-49d5-bbe6-f86bd94206fe" providerId="ADAL" clId="{29D576B0-55CD-4CC9-8DC0-D7A10774DC02}" dt="2021-07-14T16:53:12.055" v="889" actId="1076"/>
          <ac:picMkLst>
            <pc:docMk/>
            <pc:sldMk cId="793696134" sldId="493"/>
            <ac:picMk id="2" creationId="{DAD5B8F2-8474-4B4B-A442-C6B222798100}"/>
          </ac:picMkLst>
        </pc:picChg>
      </pc:sldChg>
      <pc:sldChg chg="addSp modSp add mod">
        <pc:chgData name="Nguyen Bui Trong Tin" userId="e8b171ad-d98b-49d5-bbe6-f86bd94206fe" providerId="ADAL" clId="{29D576B0-55CD-4CC9-8DC0-D7A10774DC02}" dt="2021-07-22T07:03:50.569" v="4547" actId="20577"/>
        <pc:sldMkLst>
          <pc:docMk/>
          <pc:sldMk cId="441826931" sldId="494"/>
        </pc:sldMkLst>
        <pc:spChg chg="mod">
          <ac:chgData name="Nguyen Bui Trong Tin" userId="e8b171ad-d98b-49d5-bbe6-f86bd94206fe" providerId="ADAL" clId="{29D576B0-55CD-4CC9-8DC0-D7A10774DC02}" dt="2021-07-22T07:03:50.569" v="4547" actId="20577"/>
          <ac:spMkLst>
            <pc:docMk/>
            <pc:sldMk cId="441826931" sldId="494"/>
            <ac:spMk id="3" creationId="{139D5992-74CA-4E5E-831D-1F8F99FB57FF}"/>
          </ac:spMkLst>
        </pc:spChg>
        <pc:picChg chg="add mod">
          <ac:chgData name="Nguyen Bui Trong Tin" userId="e8b171ad-d98b-49d5-bbe6-f86bd94206fe" providerId="ADAL" clId="{29D576B0-55CD-4CC9-8DC0-D7A10774DC02}" dt="2021-07-14T16:54:20.331" v="895" actId="1036"/>
          <ac:picMkLst>
            <pc:docMk/>
            <pc:sldMk cId="441826931" sldId="494"/>
            <ac:picMk id="2" creationId="{CD4EDB41-4293-4255-A2CA-DE9BB4CD4468}"/>
          </ac:picMkLst>
        </pc:picChg>
      </pc:sldChg>
      <pc:sldChg chg="addSp modSp add mod">
        <pc:chgData name="Nguyen Bui Trong Tin" userId="e8b171ad-d98b-49d5-bbe6-f86bd94206fe" providerId="ADAL" clId="{29D576B0-55CD-4CC9-8DC0-D7A10774DC02}" dt="2021-07-22T07:04:07.866" v="4550" actId="20577"/>
        <pc:sldMkLst>
          <pc:docMk/>
          <pc:sldMk cId="2625430698" sldId="495"/>
        </pc:sldMkLst>
        <pc:spChg chg="mod">
          <ac:chgData name="Nguyen Bui Trong Tin" userId="e8b171ad-d98b-49d5-bbe6-f86bd94206fe" providerId="ADAL" clId="{29D576B0-55CD-4CC9-8DC0-D7A10774DC02}" dt="2021-07-22T07:04:07.866" v="4550" actId="20577"/>
          <ac:spMkLst>
            <pc:docMk/>
            <pc:sldMk cId="2625430698" sldId="495"/>
            <ac:spMk id="3" creationId="{139D5992-74CA-4E5E-831D-1F8F99FB57FF}"/>
          </ac:spMkLst>
        </pc:spChg>
        <pc:picChg chg="add mod">
          <ac:chgData name="Nguyen Bui Trong Tin" userId="e8b171ad-d98b-49d5-bbe6-f86bd94206fe" providerId="ADAL" clId="{29D576B0-55CD-4CC9-8DC0-D7A10774DC02}" dt="2021-07-14T16:55:11.770" v="917" actId="1076"/>
          <ac:picMkLst>
            <pc:docMk/>
            <pc:sldMk cId="2625430698" sldId="495"/>
            <ac:picMk id="2" creationId="{A7BA2A91-05EE-4DBB-AF42-7F9AD0E6BF51}"/>
          </ac:picMkLst>
        </pc:picChg>
        <pc:picChg chg="add mod">
          <ac:chgData name="Nguyen Bui Trong Tin" userId="e8b171ad-d98b-49d5-bbe6-f86bd94206fe" providerId="ADAL" clId="{29D576B0-55CD-4CC9-8DC0-D7A10774DC02}" dt="2021-07-14T16:55:21.352" v="920" actId="1076"/>
          <ac:picMkLst>
            <pc:docMk/>
            <pc:sldMk cId="2625430698" sldId="495"/>
            <ac:picMk id="4" creationId="{F162506E-F8EC-4393-9605-EEC36ED69EE5}"/>
          </ac:picMkLst>
        </pc:picChg>
      </pc:sldChg>
      <pc:sldChg chg="addSp modSp add mod">
        <pc:chgData name="Nguyen Bui Trong Tin" userId="e8b171ad-d98b-49d5-bbe6-f86bd94206fe" providerId="ADAL" clId="{29D576B0-55CD-4CC9-8DC0-D7A10774DC02}" dt="2021-07-22T07:04:26.605" v="4560" actId="20577"/>
        <pc:sldMkLst>
          <pc:docMk/>
          <pc:sldMk cId="3682737164" sldId="496"/>
        </pc:sldMkLst>
        <pc:spChg chg="mod">
          <ac:chgData name="Nguyen Bui Trong Tin" userId="e8b171ad-d98b-49d5-bbe6-f86bd94206fe" providerId="ADAL" clId="{29D576B0-55CD-4CC9-8DC0-D7A10774DC02}" dt="2021-07-22T07:04:26.605" v="4560" actId="20577"/>
          <ac:spMkLst>
            <pc:docMk/>
            <pc:sldMk cId="3682737164" sldId="496"/>
            <ac:spMk id="3" creationId="{139D5992-74CA-4E5E-831D-1F8F99FB57FF}"/>
          </ac:spMkLst>
        </pc:spChg>
        <pc:picChg chg="add mod">
          <ac:chgData name="Nguyen Bui Trong Tin" userId="e8b171ad-d98b-49d5-bbe6-f86bd94206fe" providerId="ADAL" clId="{29D576B0-55CD-4CC9-8DC0-D7A10774DC02}" dt="2021-07-14T16:55:31.579" v="922" actId="1076"/>
          <ac:picMkLst>
            <pc:docMk/>
            <pc:sldMk cId="3682737164" sldId="496"/>
            <ac:picMk id="2" creationId="{7857A5A5-5148-4E1A-9329-B5E467BC30ED}"/>
          </ac:picMkLst>
        </pc:picChg>
        <pc:picChg chg="add mod">
          <ac:chgData name="Nguyen Bui Trong Tin" userId="e8b171ad-d98b-49d5-bbe6-f86bd94206fe" providerId="ADAL" clId="{29D576B0-55CD-4CC9-8DC0-D7A10774DC02}" dt="2021-07-14T16:55:40.476" v="924" actId="1076"/>
          <ac:picMkLst>
            <pc:docMk/>
            <pc:sldMk cId="3682737164" sldId="496"/>
            <ac:picMk id="4" creationId="{AF5A9E76-14E5-48F9-A254-13862CFC7C28}"/>
          </ac:picMkLst>
        </pc:picChg>
      </pc:sldChg>
      <pc:sldChg chg="addSp modSp add mod">
        <pc:chgData name="Nguyen Bui Trong Tin" userId="e8b171ad-d98b-49d5-bbe6-f86bd94206fe" providerId="ADAL" clId="{29D576B0-55CD-4CC9-8DC0-D7A10774DC02}" dt="2021-07-22T07:04:39.511" v="4561" actId="20577"/>
        <pc:sldMkLst>
          <pc:docMk/>
          <pc:sldMk cId="2134079154" sldId="497"/>
        </pc:sldMkLst>
        <pc:spChg chg="mod">
          <ac:chgData name="Nguyen Bui Trong Tin" userId="e8b171ad-d98b-49d5-bbe6-f86bd94206fe" providerId="ADAL" clId="{29D576B0-55CD-4CC9-8DC0-D7A10774DC02}" dt="2021-07-22T07:04:39.511" v="4561" actId="20577"/>
          <ac:spMkLst>
            <pc:docMk/>
            <pc:sldMk cId="2134079154" sldId="497"/>
            <ac:spMk id="3" creationId="{139D5992-74CA-4E5E-831D-1F8F99FB57FF}"/>
          </ac:spMkLst>
        </pc:spChg>
        <pc:picChg chg="add mod">
          <ac:chgData name="Nguyen Bui Trong Tin" userId="e8b171ad-d98b-49d5-bbe6-f86bd94206fe" providerId="ADAL" clId="{29D576B0-55CD-4CC9-8DC0-D7A10774DC02}" dt="2021-07-14T16:56:16.885" v="929" actId="1036"/>
          <ac:picMkLst>
            <pc:docMk/>
            <pc:sldMk cId="2134079154" sldId="497"/>
            <ac:picMk id="2" creationId="{53C79ABD-602A-4BB1-A10C-DE36A6DBF8BF}"/>
          </ac:picMkLst>
        </pc:picChg>
      </pc:sldChg>
      <pc:sldChg chg="modSp add mod ord">
        <pc:chgData name="Nguyen Bui Trong Tin" userId="e8b171ad-d98b-49d5-bbe6-f86bd94206fe" providerId="ADAL" clId="{29D576B0-55CD-4CC9-8DC0-D7A10774DC02}" dt="2021-07-20T11:43:43.610" v="4426" actId="20577"/>
        <pc:sldMkLst>
          <pc:docMk/>
          <pc:sldMk cId="1799076976" sldId="498"/>
        </pc:sldMkLst>
        <pc:spChg chg="mod">
          <ac:chgData name="Nguyen Bui Trong Tin" userId="e8b171ad-d98b-49d5-bbe6-f86bd94206fe" providerId="ADAL" clId="{29D576B0-55CD-4CC9-8DC0-D7A10774DC02}" dt="2021-07-20T11:43:43.610" v="4426" actId="20577"/>
          <ac:spMkLst>
            <pc:docMk/>
            <pc:sldMk cId="1799076976" sldId="498"/>
            <ac:spMk id="3" creationId="{139D5992-74CA-4E5E-831D-1F8F99FB57FF}"/>
          </ac:spMkLst>
        </pc:spChg>
      </pc:sldChg>
      <pc:sldChg chg="addSp modSp add mod">
        <pc:chgData name="Nguyen Bui Trong Tin" userId="e8b171ad-d98b-49d5-bbe6-f86bd94206fe" providerId="ADAL" clId="{29D576B0-55CD-4CC9-8DC0-D7A10774DC02}" dt="2021-07-22T07:05:41.573" v="4562" actId="20577"/>
        <pc:sldMkLst>
          <pc:docMk/>
          <pc:sldMk cId="2257534206" sldId="499"/>
        </pc:sldMkLst>
        <pc:spChg chg="mod">
          <ac:chgData name="Nguyen Bui Trong Tin" userId="e8b171ad-d98b-49d5-bbe6-f86bd94206fe" providerId="ADAL" clId="{29D576B0-55CD-4CC9-8DC0-D7A10774DC02}" dt="2021-07-22T07:05:41.573" v="4562" actId="20577"/>
          <ac:spMkLst>
            <pc:docMk/>
            <pc:sldMk cId="2257534206" sldId="499"/>
            <ac:spMk id="3" creationId="{139D5992-74CA-4E5E-831D-1F8F99FB57FF}"/>
          </ac:spMkLst>
        </pc:spChg>
        <pc:picChg chg="add mod">
          <ac:chgData name="Nguyen Bui Trong Tin" userId="e8b171ad-d98b-49d5-bbe6-f86bd94206fe" providerId="ADAL" clId="{29D576B0-55CD-4CC9-8DC0-D7A10774DC02}" dt="2021-07-14T16:56:36.234" v="931" actId="1076"/>
          <ac:picMkLst>
            <pc:docMk/>
            <pc:sldMk cId="2257534206" sldId="499"/>
            <ac:picMk id="2" creationId="{334029C6-D8B8-4923-B8A8-FD1C4DEC0CF5}"/>
          </ac:picMkLst>
        </pc:picChg>
      </pc:sldChg>
      <pc:sldChg chg="addSp modSp add mod">
        <pc:chgData name="Nguyen Bui Trong Tin" userId="e8b171ad-d98b-49d5-bbe6-f86bd94206fe" providerId="ADAL" clId="{29D576B0-55CD-4CC9-8DC0-D7A10774DC02}" dt="2021-07-22T07:05:56.624" v="4598" actId="20577"/>
        <pc:sldMkLst>
          <pc:docMk/>
          <pc:sldMk cId="3343540257" sldId="500"/>
        </pc:sldMkLst>
        <pc:spChg chg="mod">
          <ac:chgData name="Nguyen Bui Trong Tin" userId="e8b171ad-d98b-49d5-bbe6-f86bd94206fe" providerId="ADAL" clId="{29D576B0-55CD-4CC9-8DC0-D7A10774DC02}" dt="2021-07-22T07:05:56.624" v="4598" actId="20577"/>
          <ac:spMkLst>
            <pc:docMk/>
            <pc:sldMk cId="3343540257" sldId="500"/>
            <ac:spMk id="3" creationId="{139D5992-74CA-4E5E-831D-1F8F99FB57FF}"/>
          </ac:spMkLst>
        </pc:spChg>
        <pc:picChg chg="add mod">
          <ac:chgData name="Nguyen Bui Trong Tin" userId="e8b171ad-d98b-49d5-bbe6-f86bd94206fe" providerId="ADAL" clId="{29D576B0-55CD-4CC9-8DC0-D7A10774DC02}" dt="2021-07-14T16:56:44.287" v="933" actId="1076"/>
          <ac:picMkLst>
            <pc:docMk/>
            <pc:sldMk cId="3343540257" sldId="500"/>
            <ac:picMk id="2" creationId="{23A62EA3-38FE-44F9-BE82-C8902C7A0F28}"/>
          </ac:picMkLst>
        </pc:picChg>
      </pc:sldChg>
      <pc:sldChg chg="addSp modSp add mod">
        <pc:chgData name="Nguyen Bui Trong Tin" userId="e8b171ad-d98b-49d5-bbe6-f86bd94206fe" providerId="ADAL" clId="{29D576B0-55CD-4CC9-8DC0-D7A10774DC02}" dt="2021-07-22T07:06:22.846" v="4602" actId="20577"/>
        <pc:sldMkLst>
          <pc:docMk/>
          <pc:sldMk cId="2925362563" sldId="501"/>
        </pc:sldMkLst>
        <pc:spChg chg="mod">
          <ac:chgData name="Nguyen Bui Trong Tin" userId="e8b171ad-d98b-49d5-bbe6-f86bd94206fe" providerId="ADAL" clId="{29D576B0-55CD-4CC9-8DC0-D7A10774DC02}" dt="2021-07-22T07:06:22.846" v="4602" actId="20577"/>
          <ac:spMkLst>
            <pc:docMk/>
            <pc:sldMk cId="2925362563" sldId="501"/>
            <ac:spMk id="3" creationId="{139D5992-74CA-4E5E-831D-1F8F99FB57FF}"/>
          </ac:spMkLst>
        </pc:spChg>
        <pc:picChg chg="add mod">
          <ac:chgData name="Nguyen Bui Trong Tin" userId="e8b171ad-d98b-49d5-bbe6-f86bd94206fe" providerId="ADAL" clId="{29D576B0-55CD-4CC9-8DC0-D7A10774DC02}" dt="2021-07-14T16:56:54.611" v="935" actId="1076"/>
          <ac:picMkLst>
            <pc:docMk/>
            <pc:sldMk cId="2925362563" sldId="501"/>
            <ac:picMk id="2" creationId="{62A87E75-FCFB-4506-84EC-C962C9831098}"/>
          </ac:picMkLst>
        </pc:picChg>
        <pc:picChg chg="add mod">
          <ac:chgData name="Nguyen Bui Trong Tin" userId="e8b171ad-d98b-49d5-bbe6-f86bd94206fe" providerId="ADAL" clId="{29D576B0-55CD-4CC9-8DC0-D7A10774DC02}" dt="2021-07-14T16:57:43.705" v="941" actId="1035"/>
          <ac:picMkLst>
            <pc:docMk/>
            <pc:sldMk cId="2925362563" sldId="501"/>
            <ac:picMk id="4" creationId="{95B14E50-3AC6-4759-9F7A-E061F97283B7}"/>
          </ac:picMkLst>
        </pc:picChg>
      </pc:sldChg>
      <pc:sldChg chg="addSp modSp add mod modNotesTx">
        <pc:chgData name="Nguyen Bui Trong Tin" userId="e8b171ad-d98b-49d5-bbe6-f86bd94206fe" providerId="ADAL" clId="{29D576B0-55CD-4CC9-8DC0-D7A10774DC02}" dt="2021-07-22T07:07:27.646" v="4605" actId="20577"/>
        <pc:sldMkLst>
          <pc:docMk/>
          <pc:sldMk cId="3071948058" sldId="502"/>
        </pc:sldMkLst>
        <pc:spChg chg="mod">
          <ac:chgData name="Nguyen Bui Trong Tin" userId="e8b171ad-d98b-49d5-bbe6-f86bd94206fe" providerId="ADAL" clId="{29D576B0-55CD-4CC9-8DC0-D7A10774DC02}" dt="2021-07-22T07:07:27.646" v="4605" actId="20577"/>
          <ac:spMkLst>
            <pc:docMk/>
            <pc:sldMk cId="3071948058" sldId="502"/>
            <ac:spMk id="3" creationId="{139D5992-74CA-4E5E-831D-1F8F99FB57FF}"/>
          </ac:spMkLst>
        </pc:spChg>
        <pc:spChg chg="add mod">
          <ac:chgData name="Nguyen Bui Trong Tin" userId="e8b171ad-d98b-49d5-bbe6-f86bd94206fe" providerId="ADAL" clId="{29D576B0-55CD-4CC9-8DC0-D7A10774DC02}" dt="2021-07-14T16:59:35.526" v="971" actId="113"/>
          <ac:spMkLst>
            <pc:docMk/>
            <pc:sldMk cId="3071948058" sldId="502"/>
            <ac:spMk id="4" creationId="{72448543-DF72-435D-8360-F9331AE3C258}"/>
          </ac:spMkLst>
        </pc:spChg>
      </pc:sldChg>
      <pc:sldChg chg="addSp modSp add mod modNotesTx">
        <pc:chgData name="Nguyen Bui Trong Tin" userId="e8b171ad-d98b-49d5-bbe6-f86bd94206fe" providerId="ADAL" clId="{29D576B0-55CD-4CC9-8DC0-D7A10774DC02}" dt="2021-07-22T07:08:02.950" v="4607" actId="20577"/>
        <pc:sldMkLst>
          <pc:docMk/>
          <pc:sldMk cId="3042937561" sldId="503"/>
        </pc:sldMkLst>
        <pc:spChg chg="mod">
          <ac:chgData name="Nguyen Bui Trong Tin" userId="e8b171ad-d98b-49d5-bbe6-f86bd94206fe" providerId="ADAL" clId="{29D576B0-55CD-4CC9-8DC0-D7A10774DC02}" dt="2021-07-22T07:08:02.950" v="4607" actId="20577"/>
          <ac:spMkLst>
            <pc:docMk/>
            <pc:sldMk cId="3042937561" sldId="503"/>
            <ac:spMk id="3" creationId="{139D5992-74CA-4E5E-831D-1F8F99FB57FF}"/>
          </ac:spMkLst>
        </pc:spChg>
        <pc:spChg chg="add mod">
          <ac:chgData name="Nguyen Bui Trong Tin" userId="e8b171ad-d98b-49d5-bbe6-f86bd94206fe" providerId="ADAL" clId="{29D576B0-55CD-4CC9-8DC0-D7A10774DC02}" dt="2021-07-14T17:00:34.044" v="987" actId="113"/>
          <ac:spMkLst>
            <pc:docMk/>
            <pc:sldMk cId="3042937561" sldId="503"/>
            <ac:spMk id="4" creationId="{87881867-014E-4390-A5EB-595CF0247FDE}"/>
          </ac:spMkLst>
        </pc:spChg>
      </pc:sldChg>
      <pc:sldChg chg="addSp modSp add mod modNotesTx">
        <pc:chgData name="Nguyen Bui Trong Tin" userId="e8b171ad-d98b-49d5-bbe6-f86bd94206fe" providerId="ADAL" clId="{29D576B0-55CD-4CC9-8DC0-D7A10774DC02}" dt="2021-07-22T07:09:16.196" v="4608" actId="20577"/>
        <pc:sldMkLst>
          <pc:docMk/>
          <pc:sldMk cId="2165913331" sldId="504"/>
        </pc:sldMkLst>
        <pc:spChg chg="mod">
          <ac:chgData name="Nguyen Bui Trong Tin" userId="e8b171ad-d98b-49d5-bbe6-f86bd94206fe" providerId="ADAL" clId="{29D576B0-55CD-4CC9-8DC0-D7A10774DC02}" dt="2021-07-22T07:09:16.196" v="4608" actId="20577"/>
          <ac:spMkLst>
            <pc:docMk/>
            <pc:sldMk cId="2165913331" sldId="504"/>
            <ac:spMk id="3" creationId="{139D5992-74CA-4E5E-831D-1F8F99FB57FF}"/>
          </ac:spMkLst>
        </pc:spChg>
        <pc:spChg chg="add mod">
          <ac:chgData name="Nguyen Bui Trong Tin" userId="e8b171ad-d98b-49d5-bbe6-f86bd94206fe" providerId="ADAL" clId="{29D576B0-55CD-4CC9-8DC0-D7A10774DC02}" dt="2021-07-14T17:01:02.525" v="995" actId="113"/>
          <ac:spMkLst>
            <pc:docMk/>
            <pc:sldMk cId="2165913331" sldId="504"/>
            <ac:spMk id="4" creationId="{38342762-7FFB-4CBD-A9CB-CF1D31696777}"/>
          </ac:spMkLst>
        </pc:spChg>
      </pc:sldChg>
      <pc:sldChg chg="addSp modSp add mod modNotesTx">
        <pc:chgData name="Nguyen Bui Trong Tin" userId="e8b171ad-d98b-49d5-bbe6-f86bd94206fe" providerId="ADAL" clId="{29D576B0-55CD-4CC9-8DC0-D7A10774DC02}" dt="2021-07-22T07:09:32.760" v="4609" actId="20577"/>
        <pc:sldMkLst>
          <pc:docMk/>
          <pc:sldMk cId="4043997157" sldId="505"/>
        </pc:sldMkLst>
        <pc:spChg chg="mod">
          <ac:chgData name="Nguyen Bui Trong Tin" userId="e8b171ad-d98b-49d5-bbe6-f86bd94206fe" providerId="ADAL" clId="{29D576B0-55CD-4CC9-8DC0-D7A10774DC02}" dt="2021-07-22T07:09:32.760" v="4609" actId="20577"/>
          <ac:spMkLst>
            <pc:docMk/>
            <pc:sldMk cId="4043997157" sldId="505"/>
            <ac:spMk id="3" creationId="{139D5992-74CA-4E5E-831D-1F8F99FB57FF}"/>
          </ac:spMkLst>
        </pc:spChg>
        <pc:spChg chg="add mod">
          <ac:chgData name="Nguyen Bui Trong Tin" userId="e8b171ad-d98b-49d5-bbe6-f86bd94206fe" providerId="ADAL" clId="{29D576B0-55CD-4CC9-8DC0-D7A10774DC02}" dt="2021-07-14T17:02:38.165" v="1025" actId="113"/>
          <ac:spMkLst>
            <pc:docMk/>
            <pc:sldMk cId="4043997157" sldId="505"/>
            <ac:spMk id="4" creationId="{CA37556D-5D67-42FA-BFB4-FD4738B18AF0}"/>
          </ac:spMkLst>
        </pc:spChg>
      </pc:sldChg>
      <pc:sldChg chg="addSp delSp modSp add mod modNotesTx">
        <pc:chgData name="Nguyen Bui Trong Tin" userId="e8b171ad-d98b-49d5-bbe6-f86bd94206fe" providerId="ADAL" clId="{29D576B0-55CD-4CC9-8DC0-D7A10774DC02}" dt="2021-07-22T07:10:07.240" v="4660" actId="20577"/>
        <pc:sldMkLst>
          <pc:docMk/>
          <pc:sldMk cId="3617199301" sldId="506"/>
        </pc:sldMkLst>
        <pc:spChg chg="mod">
          <ac:chgData name="Nguyen Bui Trong Tin" userId="e8b171ad-d98b-49d5-bbe6-f86bd94206fe" providerId="ADAL" clId="{29D576B0-55CD-4CC9-8DC0-D7A10774DC02}" dt="2021-07-22T07:10:07.240" v="4660" actId="20577"/>
          <ac:spMkLst>
            <pc:docMk/>
            <pc:sldMk cId="3617199301" sldId="506"/>
            <ac:spMk id="3" creationId="{139D5992-74CA-4E5E-831D-1F8F99FB57FF}"/>
          </ac:spMkLst>
        </pc:spChg>
        <pc:spChg chg="add mod">
          <ac:chgData name="Nguyen Bui Trong Tin" userId="e8b171ad-d98b-49d5-bbe6-f86bd94206fe" providerId="ADAL" clId="{29D576B0-55CD-4CC9-8DC0-D7A10774DC02}" dt="2021-07-14T17:03:09.171" v="1059" actId="113"/>
          <ac:spMkLst>
            <pc:docMk/>
            <pc:sldMk cId="3617199301" sldId="506"/>
            <ac:spMk id="5" creationId="{519759BF-1196-4C11-9A92-38A623218AB1}"/>
          </ac:spMkLst>
        </pc:spChg>
        <pc:graphicFrameChg chg="add del mod">
          <ac:chgData name="Nguyen Bui Trong Tin" userId="e8b171ad-d98b-49d5-bbe6-f86bd94206fe" providerId="ADAL" clId="{29D576B0-55CD-4CC9-8DC0-D7A10774DC02}" dt="2021-07-14T17:02:58.608" v="1029"/>
          <ac:graphicFrameMkLst>
            <pc:docMk/>
            <pc:sldMk cId="3617199301" sldId="506"/>
            <ac:graphicFrameMk id="2" creationId="{C686A3E9-1712-4001-9DDE-3BF6B8BB0C7A}"/>
          </ac:graphicFrameMkLst>
        </pc:graphicFrameChg>
      </pc:sldChg>
      <pc:sldChg chg="modSp add mod ord">
        <pc:chgData name="Nguyen Bui Trong Tin" userId="e8b171ad-d98b-49d5-bbe6-f86bd94206fe" providerId="ADAL" clId="{29D576B0-55CD-4CC9-8DC0-D7A10774DC02}" dt="2021-07-14T16:54:45.610" v="915" actId="20577"/>
        <pc:sldMkLst>
          <pc:docMk/>
          <pc:sldMk cId="3176671590" sldId="507"/>
        </pc:sldMkLst>
        <pc:spChg chg="mod">
          <ac:chgData name="Nguyen Bui Trong Tin" userId="e8b171ad-d98b-49d5-bbe6-f86bd94206fe" providerId="ADAL" clId="{29D576B0-55CD-4CC9-8DC0-D7A10774DC02}" dt="2021-07-14T16:54:45.610" v="915" actId="20577"/>
          <ac:spMkLst>
            <pc:docMk/>
            <pc:sldMk cId="3176671590" sldId="507"/>
            <ac:spMk id="3" creationId="{139D5992-74CA-4E5E-831D-1F8F99FB57FF}"/>
          </ac:spMkLst>
        </pc:spChg>
      </pc:sldChg>
      <pc:sldChg chg="modSp add mod ord">
        <pc:chgData name="Nguyen Bui Trong Tin" userId="e8b171ad-d98b-49d5-bbe6-f86bd94206fe" providerId="ADAL" clId="{29D576B0-55CD-4CC9-8DC0-D7A10774DC02}" dt="2021-07-14T16:58:37.105" v="961" actId="20577"/>
        <pc:sldMkLst>
          <pc:docMk/>
          <pc:sldMk cId="3572549114" sldId="508"/>
        </pc:sldMkLst>
        <pc:spChg chg="mod">
          <ac:chgData name="Nguyen Bui Trong Tin" userId="e8b171ad-d98b-49d5-bbe6-f86bd94206fe" providerId="ADAL" clId="{29D576B0-55CD-4CC9-8DC0-D7A10774DC02}" dt="2021-07-14T16:58:37.105" v="961" actId="20577"/>
          <ac:spMkLst>
            <pc:docMk/>
            <pc:sldMk cId="3572549114" sldId="508"/>
            <ac:spMk id="3" creationId="{139D5992-74CA-4E5E-831D-1F8F99FB57FF}"/>
          </ac:spMkLst>
        </pc:spChg>
      </pc:sldChg>
      <pc:sldChg chg="addSp modSp add mod modNotesTx">
        <pc:chgData name="Nguyen Bui Trong Tin" userId="e8b171ad-d98b-49d5-bbe6-f86bd94206fe" providerId="ADAL" clId="{29D576B0-55CD-4CC9-8DC0-D7A10774DC02}" dt="2021-07-22T07:10:15.204" v="4661" actId="20577"/>
        <pc:sldMkLst>
          <pc:docMk/>
          <pc:sldMk cId="2623243307" sldId="509"/>
        </pc:sldMkLst>
        <pc:spChg chg="mod">
          <ac:chgData name="Nguyen Bui Trong Tin" userId="e8b171ad-d98b-49d5-bbe6-f86bd94206fe" providerId="ADAL" clId="{29D576B0-55CD-4CC9-8DC0-D7A10774DC02}" dt="2021-07-22T07:10:15.204" v="4661" actId="20577"/>
          <ac:spMkLst>
            <pc:docMk/>
            <pc:sldMk cId="2623243307" sldId="509"/>
            <ac:spMk id="3" creationId="{139D5992-74CA-4E5E-831D-1F8F99FB57FF}"/>
          </ac:spMkLst>
        </pc:spChg>
        <pc:spChg chg="add mod">
          <ac:chgData name="Nguyen Bui Trong Tin" userId="e8b171ad-d98b-49d5-bbe6-f86bd94206fe" providerId="ADAL" clId="{29D576B0-55CD-4CC9-8DC0-D7A10774DC02}" dt="2021-07-14T17:03:32.770" v="1076" actId="1038"/>
          <ac:spMkLst>
            <pc:docMk/>
            <pc:sldMk cId="2623243307" sldId="509"/>
            <ac:spMk id="4" creationId="{7ADAB0DB-8834-4E27-8C6A-404AFD1069CB}"/>
          </ac:spMkLst>
        </pc:spChg>
      </pc:sldChg>
      <pc:sldChg chg="addSp delSp modSp add mod modNotesTx">
        <pc:chgData name="Nguyen Bui Trong Tin" userId="e8b171ad-d98b-49d5-bbe6-f86bd94206fe" providerId="ADAL" clId="{29D576B0-55CD-4CC9-8DC0-D7A10774DC02}" dt="2021-07-22T07:10:38.634" v="4662" actId="20577"/>
        <pc:sldMkLst>
          <pc:docMk/>
          <pc:sldMk cId="1114124939" sldId="510"/>
        </pc:sldMkLst>
        <pc:spChg chg="mod">
          <ac:chgData name="Nguyen Bui Trong Tin" userId="e8b171ad-d98b-49d5-bbe6-f86bd94206fe" providerId="ADAL" clId="{29D576B0-55CD-4CC9-8DC0-D7A10774DC02}" dt="2021-07-22T07:10:38.634" v="4662" actId="20577"/>
          <ac:spMkLst>
            <pc:docMk/>
            <pc:sldMk cId="1114124939" sldId="510"/>
            <ac:spMk id="3" creationId="{139D5992-74CA-4E5E-831D-1F8F99FB57FF}"/>
          </ac:spMkLst>
        </pc:spChg>
        <pc:spChg chg="add mod">
          <ac:chgData name="Nguyen Bui Trong Tin" userId="e8b171ad-d98b-49d5-bbe6-f86bd94206fe" providerId="ADAL" clId="{29D576B0-55CD-4CC9-8DC0-D7A10774DC02}" dt="2021-07-14T17:04:17.007" v="1089" actId="113"/>
          <ac:spMkLst>
            <pc:docMk/>
            <pc:sldMk cId="1114124939" sldId="510"/>
            <ac:spMk id="5" creationId="{052F3113-AB95-48B4-B6DB-9F1EC1B43FE7}"/>
          </ac:spMkLst>
        </pc:spChg>
        <pc:graphicFrameChg chg="add del mod">
          <ac:chgData name="Nguyen Bui Trong Tin" userId="e8b171ad-d98b-49d5-bbe6-f86bd94206fe" providerId="ADAL" clId="{29D576B0-55CD-4CC9-8DC0-D7A10774DC02}" dt="2021-07-14T17:03:52.297" v="1080"/>
          <ac:graphicFrameMkLst>
            <pc:docMk/>
            <pc:sldMk cId="1114124939" sldId="510"/>
            <ac:graphicFrameMk id="2" creationId="{6DDD112F-BBC0-4A1A-B43F-238747966F3D}"/>
          </ac:graphicFrameMkLst>
        </pc:graphicFrameChg>
      </pc:sldChg>
      <pc:sldChg chg="addSp modSp add mod">
        <pc:chgData name="Nguyen Bui Trong Tin" userId="e8b171ad-d98b-49d5-bbe6-f86bd94206fe" providerId="ADAL" clId="{29D576B0-55CD-4CC9-8DC0-D7A10774DC02}" dt="2021-07-22T07:11:04.863" v="4669" actId="20577"/>
        <pc:sldMkLst>
          <pc:docMk/>
          <pc:sldMk cId="515143116" sldId="511"/>
        </pc:sldMkLst>
        <pc:spChg chg="mod">
          <ac:chgData name="Nguyen Bui Trong Tin" userId="e8b171ad-d98b-49d5-bbe6-f86bd94206fe" providerId="ADAL" clId="{29D576B0-55CD-4CC9-8DC0-D7A10774DC02}" dt="2021-07-22T07:11:04.863" v="4669" actId="20577"/>
          <ac:spMkLst>
            <pc:docMk/>
            <pc:sldMk cId="515143116" sldId="511"/>
            <ac:spMk id="3" creationId="{139D5992-74CA-4E5E-831D-1F8F99FB57FF}"/>
          </ac:spMkLst>
        </pc:spChg>
        <pc:picChg chg="add mod">
          <ac:chgData name="Nguyen Bui Trong Tin" userId="e8b171ad-d98b-49d5-bbe6-f86bd94206fe" providerId="ADAL" clId="{29D576B0-55CD-4CC9-8DC0-D7A10774DC02}" dt="2021-07-22T07:10:54.628" v="4663" actId="14100"/>
          <ac:picMkLst>
            <pc:docMk/>
            <pc:sldMk cId="515143116" sldId="511"/>
            <ac:picMk id="2" creationId="{30D10A25-6CFF-4056-97E0-A30743E7F7B9}"/>
          </ac:picMkLst>
        </pc:picChg>
      </pc:sldChg>
      <pc:sldChg chg="addSp delSp modSp add mod">
        <pc:chgData name="Nguyen Bui Trong Tin" userId="e8b171ad-d98b-49d5-bbe6-f86bd94206fe" providerId="ADAL" clId="{29D576B0-55CD-4CC9-8DC0-D7A10774DC02}" dt="2021-07-22T07:19:02.442" v="4805" actId="20577"/>
        <pc:sldMkLst>
          <pc:docMk/>
          <pc:sldMk cId="139015070" sldId="512"/>
        </pc:sldMkLst>
        <pc:spChg chg="mod">
          <ac:chgData name="Nguyen Bui Trong Tin" userId="e8b171ad-d98b-49d5-bbe6-f86bd94206fe" providerId="ADAL" clId="{29D576B0-55CD-4CC9-8DC0-D7A10774DC02}" dt="2021-07-22T07:19:02.442" v="4805" actId="20577"/>
          <ac:spMkLst>
            <pc:docMk/>
            <pc:sldMk cId="139015070" sldId="512"/>
            <ac:spMk id="3" creationId="{139D5992-74CA-4E5E-831D-1F8F99FB57FF}"/>
          </ac:spMkLst>
        </pc:spChg>
        <pc:picChg chg="add mod">
          <ac:chgData name="Nguyen Bui Trong Tin" userId="e8b171ad-d98b-49d5-bbe6-f86bd94206fe" providerId="ADAL" clId="{29D576B0-55CD-4CC9-8DC0-D7A10774DC02}" dt="2021-07-14T17:06:18.921" v="1107" actId="1076"/>
          <ac:picMkLst>
            <pc:docMk/>
            <pc:sldMk cId="139015070" sldId="512"/>
            <ac:picMk id="2" creationId="{C4767053-DC68-4C66-8827-CE90CE951791}"/>
          </ac:picMkLst>
        </pc:picChg>
        <pc:picChg chg="add del mod">
          <ac:chgData name="Nguyen Bui Trong Tin" userId="e8b171ad-d98b-49d5-bbe6-f86bd94206fe" providerId="ADAL" clId="{29D576B0-55CD-4CC9-8DC0-D7A10774DC02}" dt="2021-07-14T17:07:15.136" v="1112" actId="478"/>
          <ac:picMkLst>
            <pc:docMk/>
            <pc:sldMk cId="139015070" sldId="512"/>
            <ac:picMk id="4" creationId="{CEB4075A-5565-4F31-96C9-4FF2DA52CAEF}"/>
          </ac:picMkLst>
        </pc:picChg>
        <pc:picChg chg="add del">
          <ac:chgData name="Nguyen Bui Trong Tin" userId="e8b171ad-d98b-49d5-bbe6-f86bd94206fe" providerId="ADAL" clId="{29D576B0-55CD-4CC9-8DC0-D7A10774DC02}" dt="2021-07-14T17:07:16.849" v="1114" actId="21"/>
          <ac:picMkLst>
            <pc:docMk/>
            <pc:sldMk cId="139015070" sldId="512"/>
            <ac:picMk id="5" creationId="{D234CE61-D503-497E-9F64-44E94CF5615D}"/>
          </ac:picMkLst>
        </pc:picChg>
      </pc:sldChg>
      <pc:sldChg chg="addSp delSp modSp add mod">
        <pc:chgData name="Nguyen Bui Trong Tin" userId="e8b171ad-d98b-49d5-bbe6-f86bd94206fe" providerId="ADAL" clId="{29D576B0-55CD-4CC9-8DC0-D7A10774DC02}" dt="2021-07-22T07:19:14.484" v="4845" actId="20577"/>
        <pc:sldMkLst>
          <pc:docMk/>
          <pc:sldMk cId="1843773181" sldId="513"/>
        </pc:sldMkLst>
        <pc:spChg chg="mod">
          <ac:chgData name="Nguyen Bui Trong Tin" userId="e8b171ad-d98b-49d5-bbe6-f86bd94206fe" providerId="ADAL" clId="{29D576B0-55CD-4CC9-8DC0-D7A10774DC02}" dt="2021-07-22T07:19:14.484" v="4845" actId="20577"/>
          <ac:spMkLst>
            <pc:docMk/>
            <pc:sldMk cId="1843773181" sldId="513"/>
            <ac:spMk id="3" creationId="{139D5992-74CA-4E5E-831D-1F8F99FB57FF}"/>
          </ac:spMkLst>
        </pc:spChg>
        <pc:picChg chg="add mod">
          <ac:chgData name="Nguyen Bui Trong Tin" userId="e8b171ad-d98b-49d5-bbe6-f86bd94206fe" providerId="ADAL" clId="{29D576B0-55CD-4CC9-8DC0-D7A10774DC02}" dt="2021-07-14T17:08:11.107" v="1120" actId="14100"/>
          <ac:picMkLst>
            <pc:docMk/>
            <pc:sldMk cId="1843773181" sldId="513"/>
            <ac:picMk id="2" creationId="{D365C7F1-0EDF-4808-9C23-03443C7AFBC2}"/>
          </ac:picMkLst>
        </pc:picChg>
        <pc:picChg chg="add del mod">
          <ac:chgData name="Nguyen Bui Trong Tin" userId="e8b171ad-d98b-49d5-bbe6-f86bd94206fe" providerId="ADAL" clId="{29D576B0-55CD-4CC9-8DC0-D7A10774DC02}" dt="2021-07-14T17:07:19.972" v="1117" actId="21"/>
          <ac:picMkLst>
            <pc:docMk/>
            <pc:sldMk cId="1843773181" sldId="513"/>
            <ac:picMk id="4" creationId="{ADEBA9A3-7CC6-40D8-9826-02149A755DDC}"/>
          </ac:picMkLst>
        </pc:picChg>
      </pc:sldChg>
      <pc:sldChg chg="addSp modSp add mod">
        <pc:chgData name="Nguyen Bui Trong Tin" userId="e8b171ad-d98b-49d5-bbe6-f86bd94206fe" providerId="ADAL" clId="{29D576B0-55CD-4CC9-8DC0-D7A10774DC02}" dt="2021-07-22T07:19:41.310" v="4846" actId="20577"/>
        <pc:sldMkLst>
          <pc:docMk/>
          <pc:sldMk cId="4188647919" sldId="514"/>
        </pc:sldMkLst>
        <pc:spChg chg="mod">
          <ac:chgData name="Nguyen Bui Trong Tin" userId="e8b171ad-d98b-49d5-bbe6-f86bd94206fe" providerId="ADAL" clId="{29D576B0-55CD-4CC9-8DC0-D7A10774DC02}" dt="2021-07-22T07:19:41.310" v="4846" actId="20577"/>
          <ac:spMkLst>
            <pc:docMk/>
            <pc:sldMk cId="4188647919" sldId="514"/>
            <ac:spMk id="3" creationId="{139D5992-74CA-4E5E-831D-1F8F99FB57FF}"/>
          </ac:spMkLst>
        </pc:spChg>
        <pc:picChg chg="add mod">
          <ac:chgData name="Nguyen Bui Trong Tin" userId="e8b171ad-d98b-49d5-bbe6-f86bd94206fe" providerId="ADAL" clId="{29D576B0-55CD-4CC9-8DC0-D7A10774DC02}" dt="2021-07-14T17:08:28.027" v="1123" actId="14100"/>
          <ac:picMkLst>
            <pc:docMk/>
            <pc:sldMk cId="4188647919" sldId="514"/>
            <ac:picMk id="2" creationId="{A2FD3289-43D8-43A1-A8F1-020D2F056C90}"/>
          </ac:picMkLst>
        </pc:picChg>
      </pc:sldChg>
      <pc:sldChg chg="addSp modSp add mod">
        <pc:chgData name="Nguyen Bui Trong Tin" userId="e8b171ad-d98b-49d5-bbe6-f86bd94206fe" providerId="ADAL" clId="{29D576B0-55CD-4CC9-8DC0-D7A10774DC02}" dt="2021-07-22T07:19:52.509" v="4848" actId="20577"/>
        <pc:sldMkLst>
          <pc:docMk/>
          <pc:sldMk cId="4103128239" sldId="515"/>
        </pc:sldMkLst>
        <pc:spChg chg="mod">
          <ac:chgData name="Nguyen Bui Trong Tin" userId="e8b171ad-d98b-49d5-bbe6-f86bd94206fe" providerId="ADAL" clId="{29D576B0-55CD-4CC9-8DC0-D7A10774DC02}" dt="2021-07-22T07:19:52.509" v="4848" actId="20577"/>
          <ac:spMkLst>
            <pc:docMk/>
            <pc:sldMk cId="4103128239" sldId="515"/>
            <ac:spMk id="3" creationId="{139D5992-74CA-4E5E-831D-1F8F99FB57FF}"/>
          </ac:spMkLst>
        </pc:spChg>
        <pc:picChg chg="add mod">
          <ac:chgData name="Nguyen Bui Trong Tin" userId="e8b171ad-d98b-49d5-bbe6-f86bd94206fe" providerId="ADAL" clId="{29D576B0-55CD-4CC9-8DC0-D7A10774DC02}" dt="2021-07-14T17:09:05.008" v="1126" actId="14100"/>
          <ac:picMkLst>
            <pc:docMk/>
            <pc:sldMk cId="4103128239" sldId="515"/>
            <ac:picMk id="2" creationId="{AE81FD43-3536-4565-B64E-8ED07D939ECD}"/>
          </ac:picMkLst>
        </pc:picChg>
      </pc:sldChg>
      <pc:sldChg chg="addSp modSp add mod">
        <pc:chgData name="Nguyen Bui Trong Tin" userId="e8b171ad-d98b-49d5-bbe6-f86bd94206fe" providerId="ADAL" clId="{29D576B0-55CD-4CC9-8DC0-D7A10774DC02}" dt="2021-07-22T07:21:14.002" v="4981" actId="20577"/>
        <pc:sldMkLst>
          <pc:docMk/>
          <pc:sldMk cId="4202225538" sldId="516"/>
        </pc:sldMkLst>
        <pc:spChg chg="mod">
          <ac:chgData name="Nguyen Bui Trong Tin" userId="e8b171ad-d98b-49d5-bbe6-f86bd94206fe" providerId="ADAL" clId="{29D576B0-55CD-4CC9-8DC0-D7A10774DC02}" dt="2021-07-22T07:21:14.002" v="4981" actId="20577"/>
          <ac:spMkLst>
            <pc:docMk/>
            <pc:sldMk cId="4202225538" sldId="516"/>
            <ac:spMk id="3" creationId="{139D5992-74CA-4E5E-831D-1F8F99FB57FF}"/>
          </ac:spMkLst>
        </pc:spChg>
        <pc:picChg chg="add mod">
          <ac:chgData name="Nguyen Bui Trong Tin" userId="e8b171ad-d98b-49d5-bbe6-f86bd94206fe" providerId="ADAL" clId="{29D576B0-55CD-4CC9-8DC0-D7A10774DC02}" dt="2021-07-14T17:09:42.239" v="1128" actId="1076"/>
          <ac:picMkLst>
            <pc:docMk/>
            <pc:sldMk cId="4202225538" sldId="516"/>
            <ac:picMk id="2" creationId="{7FA41A66-8930-4A1A-9822-204B59E410AA}"/>
          </ac:picMkLst>
        </pc:picChg>
      </pc:sldChg>
      <pc:sldChg chg="modSp add mod ord">
        <pc:chgData name="Nguyen Bui Trong Tin" userId="e8b171ad-d98b-49d5-bbe6-f86bd94206fe" providerId="ADAL" clId="{29D576B0-55CD-4CC9-8DC0-D7A10774DC02}" dt="2021-07-14T17:05:15.610" v="1103" actId="20577"/>
        <pc:sldMkLst>
          <pc:docMk/>
          <pc:sldMk cId="4223128495" sldId="517"/>
        </pc:sldMkLst>
        <pc:spChg chg="mod">
          <ac:chgData name="Nguyen Bui Trong Tin" userId="e8b171ad-d98b-49d5-bbe6-f86bd94206fe" providerId="ADAL" clId="{29D576B0-55CD-4CC9-8DC0-D7A10774DC02}" dt="2021-07-14T17:05:15.610" v="1103" actId="20577"/>
          <ac:spMkLst>
            <pc:docMk/>
            <pc:sldMk cId="4223128495" sldId="517"/>
            <ac:spMk id="3" creationId="{139D5992-74CA-4E5E-831D-1F8F99FB57FF}"/>
          </ac:spMkLst>
        </pc:spChg>
      </pc:sldChg>
      <pc:sldChg chg="addSp modSp add mod">
        <pc:chgData name="Nguyen Bui Trong Tin" userId="e8b171ad-d98b-49d5-bbe6-f86bd94206fe" providerId="ADAL" clId="{29D576B0-55CD-4CC9-8DC0-D7A10774DC02}" dt="2021-07-22T07:25:49.125" v="4988" actId="20577"/>
        <pc:sldMkLst>
          <pc:docMk/>
          <pc:sldMk cId="328419119" sldId="518"/>
        </pc:sldMkLst>
        <pc:spChg chg="mod">
          <ac:chgData name="Nguyen Bui Trong Tin" userId="e8b171ad-d98b-49d5-bbe6-f86bd94206fe" providerId="ADAL" clId="{29D576B0-55CD-4CC9-8DC0-D7A10774DC02}" dt="2021-07-22T07:25:49.125" v="4988" actId="20577"/>
          <ac:spMkLst>
            <pc:docMk/>
            <pc:sldMk cId="328419119" sldId="518"/>
            <ac:spMk id="3" creationId="{139D5992-74CA-4E5E-831D-1F8F99FB57FF}"/>
          </ac:spMkLst>
        </pc:spChg>
        <pc:picChg chg="add mod">
          <ac:chgData name="Nguyen Bui Trong Tin" userId="e8b171ad-d98b-49d5-bbe6-f86bd94206fe" providerId="ADAL" clId="{29D576B0-55CD-4CC9-8DC0-D7A10774DC02}" dt="2021-07-14T17:10:27.154" v="1140" actId="14100"/>
          <ac:picMkLst>
            <pc:docMk/>
            <pc:sldMk cId="328419119" sldId="518"/>
            <ac:picMk id="2" creationId="{8F2897FE-9967-4370-BB7A-D2BCE1EE3512}"/>
          </ac:picMkLst>
        </pc:picChg>
      </pc:sldChg>
      <pc:sldChg chg="addSp modSp add mod">
        <pc:chgData name="Nguyen Bui Trong Tin" userId="e8b171ad-d98b-49d5-bbe6-f86bd94206fe" providerId="ADAL" clId="{29D576B0-55CD-4CC9-8DC0-D7A10774DC02}" dt="2021-07-22T07:28:45.708" v="4997" actId="20577"/>
        <pc:sldMkLst>
          <pc:docMk/>
          <pc:sldMk cId="3904418234" sldId="519"/>
        </pc:sldMkLst>
        <pc:spChg chg="mod">
          <ac:chgData name="Nguyen Bui Trong Tin" userId="e8b171ad-d98b-49d5-bbe6-f86bd94206fe" providerId="ADAL" clId="{29D576B0-55CD-4CC9-8DC0-D7A10774DC02}" dt="2021-07-22T07:28:45.708" v="4997" actId="20577"/>
          <ac:spMkLst>
            <pc:docMk/>
            <pc:sldMk cId="3904418234" sldId="519"/>
            <ac:spMk id="3" creationId="{139D5992-74CA-4E5E-831D-1F8F99FB57FF}"/>
          </ac:spMkLst>
        </pc:spChg>
        <pc:picChg chg="add mod">
          <ac:chgData name="Nguyen Bui Trong Tin" userId="e8b171ad-d98b-49d5-bbe6-f86bd94206fe" providerId="ADAL" clId="{29D576B0-55CD-4CC9-8DC0-D7A10774DC02}" dt="2021-07-22T07:27:50.508" v="4990" actId="1076"/>
          <ac:picMkLst>
            <pc:docMk/>
            <pc:sldMk cId="3904418234" sldId="519"/>
            <ac:picMk id="2" creationId="{A13374D2-B21B-45D7-A10B-549EC0FB2BA5}"/>
          </ac:picMkLst>
        </pc:picChg>
        <pc:picChg chg="add mod">
          <ac:chgData name="Nguyen Bui Trong Tin" userId="e8b171ad-d98b-49d5-bbe6-f86bd94206fe" providerId="ADAL" clId="{29D576B0-55CD-4CC9-8DC0-D7A10774DC02}" dt="2021-07-14T17:10:57.434" v="1147" actId="14100"/>
          <ac:picMkLst>
            <pc:docMk/>
            <pc:sldMk cId="3904418234" sldId="519"/>
            <ac:picMk id="4" creationId="{0583E4D4-432F-46FF-9B8A-2CF1C3F9AF19}"/>
          </ac:picMkLst>
        </pc:picChg>
      </pc:sldChg>
      <pc:sldChg chg="add">
        <pc:chgData name="Nguyen Bui Trong Tin" userId="e8b171ad-d98b-49d5-bbe6-f86bd94206fe" providerId="ADAL" clId="{29D576B0-55CD-4CC9-8DC0-D7A10774DC02}" dt="2021-07-14T17:04:52.248" v="1094"/>
        <pc:sldMkLst>
          <pc:docMk/>
          <pc:sldMk cId="3947145952" sldId="520"/>
        </pc:sldMkLst>
      </pc:sldChg>
      <pc:sldChg chg="add">
        <pc:chgData name="Nguyen Bui Trong Tin" userId="e8b171ad-d98b-49d5-bbe6-f86bd94206fe" providerId="ADAL" clId="{29D576B0-55CD-4CC9-8DC0-D7A10774DC02}" dt="2021-07-14T17:04:52.248" v="1094"/>
        <pc:sldMkLst>
          <pc:docMk/>
          <pc:sldMk cId="3249681954" sldId="521"/>
        </pc:sldMkLst>
      </pc:sldChg>
      <pc:sldChg chg="add">
        <pc:chgData name="Nguyen Bui Trong Tin" userId="e8b171ad-d98b-49d5-bbe6-f86bd94206fe" providerId="ADAL" clId="{29D576B0-55CD-4CC9-8DC0-D7A10774DC02}" dt="2021-07-14T17:04:52.248" v="1094"/>
        <pc:sldMkLst>
          <pc:docMk/>
          <pc:sldMk cId="2148634606" sldId="522"/>
        </pc:sldMkLst>
      </pc:sldChg>
      <pc:sldChg chg="add">
        <pc:chgData name="Nguyen Bui Trong Tin" userId="e8b171ad-d98b-49d5-bbe6-f86bd94206fe" providerId="ADAL" clId="{29D576B0-55CD-4CC9-8DC0-D7A10774DC02}" dt="2021-07-14T17:04:52.248" v="1094"/>
        <pc:sldMkLst>
          <pc:docMk/>
          <pc:sldMk cId="2024299004" sldId="523"/>
        </pc:sldMkLst>
      </pc:sldChg>
      <pc:sldChg chg="modSp add mod ord">
        <pc:chgData name="Nguyen Bui Trong Tin" userId="e8b171ad-d98b-49d5-bbe6-f86bd94206fe" providerId="ADAL" clId="{29D576B0-55CD-4CC9-8DC0-D7A10774DC02}" dt="2021-07-14T17:10:07.032" v="1137" actId="14100"/>
        <pc:sldMkLst>
          <pc:docMk/>
          <pc:sldMk cId="1256382589" sldId="524"/>
        </pc:sldMkLst>
        <pc:spChg chg="mod">
          <ac:chgData name="Nguyen Bui Trong Tin" userId="e8b171ad-d98b-49d5-bbe6-f86bd94206fe" providerId="ADAL" clId="{29D576B0-55CD-4CC9-8DC0-D7A10774DC02}" dt="2021-07-14T17:10:07.032" v="1137" actId="14100"/>
          <ac:spMkLst>
            <pc:docMk/>
            <pc:sldMk cId="1256382589" sldId="524"/>
            <ac:spMk id="3" creationId="{139D5992-74CA-4E5E-831D-1F8F99FB57FF}"/>
          </ac:spMkLst>
        </pc:spChg>
      </pc:sldChg>
      <pc:sldChg chg="add">
        <pc:chgData name="Nguyen Bui Trong Tin" userId="e8b171ad-d98b-49d5-bbe6-f86bd94206fe" providerId="ADAL" clId="{29D576B0-55CD-4CC9-8DC0-D7A10774DC02}" dt="2021-07-22T02:24:46.686" v="4430" actId="2890"/>
        <pc:sldMkLst>
          <pc:docMk/>
          <pc:sldMk cId="3119127047" sldId="525"/>
        </pc:sldMkLst>
      </pc:sldChg>
      <pc:sldChg chg="addSp delSp add del setBg delDesignElem">
        <pc:chgData name="Nguyen Bui Trong Tin" userId="e8b171ad-d98b-49d5-bbe6-f86bd94206fe" providerId="ADAL" clId="{29D576B0-55CD-4CC9-8DC0-D7A10774DC02}" dt="2021-07-22T02:24:44.386" v="4429"/>
        <pc:sldMkLst>
          <pc:docMk/>
          <pc:sldMk cId="3196880021" sldId="525"/>
        </pc:sldMkLst>
        <pc:spChg chg="add del">
          <ac:chgData name="Nguyen Bui Trong Tin" userId="e8b171ad-d98b-49d5-bbe6-f86bd94206fe" providerId="ADAL" clId="{29D576B0-55CD-4CC9-8DC0-D7A10774DC02}" dt="2021-07-22T02:24:44.386" v="4429"/>
          <ac:spMkLst>
            <pc:docMk/>
            <pc:sldMk cId="3196880021" sldId="525"/>
            <ac:spMk id="8" creationId="{DA3C47C2-33A2-44B2-BEAB-FEB679075C24}"/>
          </ac:spMkLst>
        </pc:spChg>
        <pc:spChg chg="add del">
          <ac:chgData name="Nguyen Bui Trong Tin" userId="e8b171ad-d98b-49d5-bbe6-f86bd94206fe" providerId="ADAL" clId="{29D576B0-55CD-4CC9-8DC0-D7A10774DC02}" dt="2021-07-22T02:24:44.386" v="4429"/>
          <ac:spMkLst>
            <pc:docMk/>
            <pc:sldMk cId="3196880021" sldId="525"/>
            <ac:spMk id="10" creationId="{AD182BA8-54AD-4D9F-8264-B0FA8BB47D7C}"/>
          </ac:spMkLst>
        </pc:spChg>
        <pc:spChg chg="add del">
          <ac:chgData name="Nguyen Bui Trong Tin" userId="e8b171ad-d98b-49d5-bbe6-f86bd94206fe" providerId="ADAL" clId="{29D576B0-55CD-4CC9-8DC0-D7A10774DC02}" dt="2021-07-22T02:24:44.386" v="4429"/>
          <ac:spMkLst>
            <pc:docMk/>
            <pc:sldMk cId="3196880021" sldId="525"/>
            <ac:spMk id="12" creationId="{4ED83379-0499-45E1-AB78-6AA230F96442}"/>
          </ac:spMkLst>
        </pc:spChg>
      </pc:sldChg>
      <pc:sldChg chg="new del">
        <pc:chgData name="Nguyen Bui Trong Tin" userId="e8b171ad-d98b-49d5-bbe6-f86bd94206fe" providerId="ADAL" clId="{29D576B0-55CD-4CC9-8DC0-D7A10774DC02}" dt="2021-07-20T10:44:46.158" v="3775" actId="680"/>
        <pc:sldMkLst>
          <pc:docMk/>
          <pc:sldMk cId="4129052702" sldId="525"/>
        </pc:sldMkLst>
      </pc:sldChg>
      <pc:sldChg chg="new del">
        <pc:chgData name="Nguyen Bui Trong Tin" userId="e8b171ad-d98b-49d5-bbe6-f86bd94206fe" providerId="ADAL" clId="{29D576B0-55CD-4CC9-8DC0-D7A10774DC02}" dt="2021-07-20T10:44:45.406" v="3774" actId="680"/>
        <pc:sldMkLst>
          <pc:docMk/>
          <pc:sldMk cId="1935197908" sldId="526"/>
        </pc:sldMkLst>
      </pc:sldChg>
      <pc:sldChg chg="addSp delSp modSp add mod ord modNotesTx">
        <pc:chgData name="Nguyen Bui Trong Tin" userId="e8b171ad-d98b-49d5-bbe6-f86bd94206fe" providerId="ADAL" clId="{29D576B0-55CD-4CC9-8DC0-D7A10774DC02}" dt="2021-07-22T06:52:33.350" v="4490" actId="1076"/>
        <pc:sldMkLst>
          <pc:docMk/>
          <pc:sldMk cId="2409488249" sldId="526"/>
        </pc:sldMkLst>
        <pc:spChg chg="mod">
          <ac:chgData name="Nguyen Bui Trong Tin" userId="e8b171ad-d98b-49d5-bbe6-f86bd94206fe" providerId="ADAL" clId="{29D576B0-55CD-4CC9-8DC0-D7A10774DC02}" dt="2021-07-22T06:52:19.799" v="4489" actId="20577"/>
          <ac:spMkLst>
            <pc:docMk/>
            <pc:sldMk cId="2409488249" sldId="526"/>
            <ac:spMk id="3" creationId="{139D5992-74CA-4E5E-831D-1F8F99FB57FF}"/>
          </ac:spMkLst>
        </pc:spChg>
        <pc:graphicFrameChg chg="add del mod">
          <ac:chgData name="Nguyen Bui Trong Tin" userId="e8b171ad-d98b-49d5-bbe6-f86bd94206fe" providerId="ADAL" clId="{29D576B0-55CD-4CC9-8DC0-D7A10774DC02}" dt="2021-07-22T02:25:42.133" v="4466" actId="478"/>
          <ac:graphicFrameMkLst>
            <pc:docMk/>
            <pc:sldMk cId="2409488249" sldId="526"/>
            <ac:graphicFrameMk id="4" creationId="{30B1B07B-535F-4874-858D-2DC914DBAA28}"/>
          </ac:graphicFrameMkLst>
        </pc:graphicFrameChg>
        <pc:graphicFrameChg chg="add del mod">
          <ac:chgData name="Nguyen Bui Trong Tin" userId="e8b171ad-d98b-49d5-bbe6-f86bd94206fe" providerId="ADAL" clId="{29D576B0-55CD-4CC9-8DC0-D7A10774DC02}" dt="2021-07-22T02:25:16.346" v="4454"/>
          <ac:graphicFrameMkLst>
            <pc:docMk/>
            <pc:sldMk cId="2409488249" sldId="526"/>
            <ac:graphicFrameMk id="5" creationId="{7CF61C38-0D0E-4BC2-8537-078935EAA096}"/>
          </ac:graphicFrameMkLst>
        </pc:graphicFrameChg>
        <pc:graphicFrameChg chg="add del mod">
          <ac:chgData name="Nguyen Bui Trong Tin" userId="e8b171ad-d98b-49d5-bbe6-f86bd94206fe" providerId="ADAL" clId="{29D576B0-55CD-4CC9-8DC0-D7A10774DC02}" dt="2021-07-22T02:25:18.590" v="4457" actId="478"/>
          <ac:graphicFrameMkLst>
            <pc:docMk/>
            <pc:sldMk cId="2409488249" sldId="526"/>
            <ac:graphicFrameMk id="6" creationId="{004E8FE3-3627-4B30-BEC5-8BE41660CEEE}"/>
          </ac:graphicFrameMkLst>
        </pc:graphicFrameChg>
        <pc:graphicFrameChg chg="add del mod">
          <ac:chgData name="Nguyen Bui Trong Tin" userId="e8b171ad-d98b-49d5-bbe6-f86bd94206fe" providerId="ADAL" clId="{29D576B0-55CD-4CC9-8DC0-D7A10774DC02}" dt="2021-07-22T02:25:28.499" v="4460"/>
          <ac:graphicFrameMkLst>
            <pc:docMk/>
            <pc:sldMk cId="2409488249" sldId="526"/>
            <ac:graphicFrameMk id="7" creationId="{5CB09EE2-690D-409B-A0BA-E0A628013DE5}"/>
          </ac:graphicFrameMkLst>
        </pc:graphicFrameChg>
        <pc:graphicFrameChg chg="add del mod">
          <ac:chgData name="Nguyen Bui Trong Tin" userId="e8b171ad-d98b-49d5-bbe6-f86bd94206fe" providerId="ADAL" clId="{29D576B0-55CD-4CC9-8DC0-D7A10774DC02}" dt="2021-07-22T02:25:29.878" v="4462" actId="478"/>
          <ac:graphicFrameMkLst>
            <pc:docMk/>
            <pc:sldMk cId="2409488249" sldId="526"/>
            <ac:graphicFrameMk id="8" creationId="{B0B96D79-1B61-4036-AE0B-74EB2FD543E6}"/>
          </ac:graphicFrameMkLst>
        </pc:graphicFrameChg>
        <pc:picChg chg="del">
          <ac:chgData name="Nguyen Bui Trong Tin" userId="e8b171ad-d98b-49d5-bbe6-f86bd94206fe" providerId="ADAL" clId="{29D576B0-55CD-4CC9-8DC0-D7A10774DC02}" dt="2021-07-22T02:24:56.643" v="4434" actId="478"/>
          <ac:picMkLst>
            <pc:docMk/>
            <pc:sldMk cId="2409488249" sldId="526"/>
            <ac:picMk id="2" creationId="{A86F4B32-EB28-43C4-9BAC-DFE61EBE1833}"/>
          </ac:picMkLst>
        </pc:picChg>
        <pc:picChg chg="add mod">
          <ac:chgData name="Nguyen Bui Trong Tin" userId="e8b171ad-d98b-49d5-bbe6-f86bd94206fe" providerId="ADAL" clId="{29D576B0-55CD-4CC9-8DC0-D7A10774DC02}" dt="2021-07-22T06:52:33.350" v="4490" actId="1076"/>
          <ac:picMkLst>
            <pc:docMk/>
            <pc:sldMk cId="2409488249" sldId="526"/>
            <ac:picMk id="9" creationId="{473A2FBE-1303-4312-BCFD-7758E384006D}"/>
          </ac:picMkLst>
        </pc:picChg>
      </pc:sldChg>
      <pc:sldChg chg="addSp modSp add mod modNotesTx">
        <pc:chgData name="Nguyen Bui Trong Tin" userId="e8b171ad-d98b-49d5-bbe6-f86bd94206fe" providerId="ADAL" clId="{29D576B0-55CD-4CC9-8DC0-D7A10774DC02}" dt="2021-07-22T06:57:36.286" v="4493" actId="14100"/>
        <pc:sldMkLst>
          <pc:docMk/>
          <pc:sldMk cId="4292633648" sldId="527"/>
        </pc:sldMkLst>
        <pc:picChg chg="add mod">
          <ac:chgData name="Nguyen Bui Trong Tin" userId="e8b171ad-d98b-49d5-bbe6-f86bd94206fe" providerId="ADAL" clId="{29D576B0-55CD-4CC9-8DC0-D7A10774DC02}" dt="2021-07-22T02:26:03.479" v="4469" actId="14100"/>
          <ac:picMkLst>
            <pc:docMk/>
            <pc:sldMk cId="4292633648" sldId="527"/>
            <ac:picMk id="2" creationId="{23AB7ACC-4901-4C09-9E61-083DD5E78D71}"/>
          </ac:picMkLst>
        </pc:picChg>
        <pc:picChg chg="add mod">
          <ac:chgData name="Nguyen Bui Trong Tin" userId="e8b171ad-d98b-49d5-bbe6-f86bd94206fe" providerId="ADAL" clId="{29D576B0-55CD-4CC9-8DC0-D7A10774DC02}" dt="2021-07-22T06:57:36.286" v="4493" actId="14100"/>
          <ac:picMkLst>
            <pc:docMk/>
            <pc:sldMk cId="4292633648" sldId="527"/>
            <ac:picMk id="4" creationId="{AC728474-0A6D-441A-87E8-EC042773276B}"/>
          </ac:picMkLst>
        </pc:picChg>
      </pc:sldChg>
      <pc:sldChg chg="addSp modSp add mod modNotesTx">
        <pc:chgData name="Nguyen Bui Trong Tin" userId="e8b171ad-d98b-49d5-bbe6-f86bd94206fe" providerId="ADAL" clId="{29D576B0-55CD-4CC9-8DC0-D7A10774DC02}" dt="2021-07-22T06:58:11.045" v="4499" actId="20577"/>
        <pc:sldMkLst>
          <pc:docMk/>
          <pc:sldMk cId="2043541634" sldId="528"/>
        </pc:sldMkLst>
        <pc:spChg chg="mod">
          <ac:chgData name="Nguyen Bui Trong Tin" userId="e8b171ad-d98b-49d5-bbe6-f86bd94206fe" providerId="ADAL" clId="{29D576B0-55CD-4CC9-8DC0-D7A10774DC02}" dt="2021-07-22T06:58:11.045" v="4499" actId="20577"/>
          <ac:spMkLst>
            <pc:docMk/>
            <pc:sldMk cId="2043541634" sldId="528"/>
            <ac:spMk id="3" creationId="{139D5992-74CA-4E5E-831D-1F8F99FB57FF}"/>
          </ac:spMkLst>
        </pc:spChg>
        <pc:picChg chg="add mod">
          <ac:chgData name="Nguyen Bui Trong Tin" userId="e8b171ad-d98b-49d5-bbe6-f86bd94206fe" providerId="ADAL" clId="{29D576B0-55CD-4CC9-8DC0-D7A10774DC02}" dt="2021-07-22T02:26:25.544" v="4472" actId="14100"/>
          <ac:picMkLst>
            <pc:docMk/>
            <pc:sldMk cId="2043541634" sldId="528"/>
            <ac:picMk id="2" creationId="{38EAC6D1-8068-4471-8FE4-28D4DBBA3C90}"/>
          </ac:picMkLst>
        </pc:picChg>
      </pc:sldChg>
      <pc:sldChg chg="addSp modSp add mod modNotesTx">
        <pc:chgData name="Nguyen Bui Trong Tin" userId="e8b171ad-d98b-49d5-bbe6-f86bd94206fe" providerId="ADAL" clId="{29D576B0-55CD-4CC9-8DC0-D7A10774DC02}" dt="2021-07-22T06:58:38.134" v="4505" actId="20577"/>
        <pc:sldMkLst>
          <pc:docMk/>
          <pc:sldMk cId="2265303499" sldId="529"/>
        </pc:sldMkLst>
        <pc:spChg chg="mod">
          <ac:chgData name="Nguyen Bui Trong Tin" userId="e8b171ad-d98b-49d5-bbe6-f86bd94206fe" providerId="ADAL" clId="{29D576B0-55CD-4CC9-8DC0-D7A10774DC02}" dt="2021-07-22T06:58:38.134" v="4505" actId="20577"/>
          <ac:spMkLst>
            <pc:docMk/>
            <pc:sldMk cId="2265303499" sldId="529"/>
            <ac:spMk id="3" creationId="{139D5992-74CA-4E5E-831D-1F8F99FB57FF}"/>
          </ac:spMkLst>
        </pc:spChg>
        <pc:picChg chg="add mod">
          <ac:chgData name="Nguyen Bui Trong Tin" userId="e8b171ad-d98b-49d5-bbe6-f86bd94206fe" providerId="ADAL" clId="{29D576B0-55CD-4CC9-8DC0-D7A10774DC02}" dt="2021-07-22T02:26:52.340" v="4475" actId="14100"/>
          <ac:picMkLst>
            <pc:docMk/>
            <pc:sldMk cId="2265303499" sldId="529"/>
            <ac:picMk id="2" creationId="{A5EEBDB9-A0AE-4F99-8D59-CFE1A0C3F13F}"/>
          </ac:picMkLst>
        </pc:picChg>
      </pc:sldChg>
    </pc:docChg>
  </pc:docChgLst>
  <pc:docChgLst>
    <pc:chgData name="Nguyen Bui Trong Tin" userId="e8b171ad-d98b-49d5-bbe6-f86bd94206fe" providerId="ADAL" clId="{7993CC0A-90C5-4399-9DC6-0421C5156076}"/>
    <pc:docChg chg="undo redo custSel addSld delSld modSld sldOrd">
      <pc:chgData name="Nguyen Bui Trong Tin" userId="e8b171ad-d98b-49d5-bbe6-f86bd94206fe" providerId="ADAL" clId="{7993CC0A-90C5-4399-9DC6-0421C5156076}" dt="2021-07-29T04:34:05.172" v="354" actId="20577"/>
      <pc:docMkLst>
        <pc:docMk/>
      </pc:docMkLst>
      <pc:sldChg chg="modSp mod">
        <pc:chgData name="Nguyen Bui Trong Tin" userId="e8b171ad-d98b-49d5-bbe6-f86bd94206fe" providerId="ADAL" clId="{7993CC0A-90C5-4399-9DC6-0421C5156076}" dt="2021-07-29T02:27:19.937" v="106" actId="20577"/>
        <pc:sldMkLst>
          <pc:docMk/>
          <pc:sldMk cId="2952823032" sldId="426"/>
        </pc:sldMkLst>
        <pc:spChg chg="mod">
          <ac:chgData name="Nguyen Bui Trong Tin" userId="e8b171ad-d98b-49d5-bbe6-f86bd94206fe" providerId="ADAL" clId="{7993CC0A-90C5-4399-9DC6-0421C5156076}" dt="2021-07-29T02:27:19.937" v="106" actId="20577"/>
          <ac:spMkLst>
            <pc:docMk/>
            <pc:sldMk cId="2952823032" sldId="426"/>
            <ac:spMk id="3" creationId="{139D5992-74CA-4E5E-831D-1F8F99FB57FF}"/>
          </ac:spMkLst>
        </pc:spChg>
      </pc:sldChg>
      <pc:sldChg chg="modSp mod">
        <pc:chgData name="Nguyen Bui Trong Tin" userId="e8b171ad-d98b-49d5-bbe6-f86bd94206fe" providerId="ADAL" clId="{7993CC0A-90C5-4399-9DC6-0421C5156076}" dt="2021-07-29T02:27:53.196" v="110" actId="20577"/>
        <pc:sldMkLst>
          <pc:docMk/>
          <pc:sldMk cId="1070216713" sldId="427"/>
        </pc:sldMkLst>
        <pc:spChg chg="mod">
          <ac:chgData name="Nguyen Bui Trong Tin" userId="e8b171ad-d98b-49d5-bbe6-f86bd94206fe" providerId="ADAL" clId="{7993CC0A-90C5-4399-9DC6-0421C5156076}" dt="2021-07-29T02:27:53.196" v="110" actId="20577"/>
          <ac:spMkLst>
            <pc:docMk/>
            <pc:sldMk cId="1070216713" sldId="427"/>
            <ac:spMk id="3" creationId="{139D5992-74CA-4E5E-831D-1F8F99FB57FF}"/>
          </ac:spMkLst>
        </pc:spChg>
      </pc:sldChg>
      <pc:sldChg chg="modSp mod">
        <pc:chgData name="Nguyen Bui Trong Tin" userId="e8b171ad-d98b-49d5-bbe6-f86bd94206fe" providerId="ADAL" clId="{7993CC0A-90C5-4399-9DC6-0421C5156076}" dt="2021-07-29T02:39:44.656" v="132"/>
        <pc:sldMkLst>
          <pc:docMk/>
          <pc:sldMk cId="149310380" sldId="428"/>
        </pc:sldMkLst>
        <pc:spChg chg="mod">
          <ac:chgData name="Nguyen Bui Trong Tin" userId="e8b171ad-d98b-49d5-bbe6-f86bd94206fe" providerId="ADAL" clId="{7993CC0A-90C5-4399-9DC6-0421C5156076}" dt="2021-07-29T02:39:44.656" v="132"/>
          <ac:spMkLst>
            <pc:docMk/>
            <pc:sldMk cId="149310380" sldId="428"/>
            <ac:spMk id="3" creationId="{139D5992-74CA-4E5E-831D-1F8F99FB57FF}"/>
          </ac:spMkLst>
        </pc:spChg>
      </pc:sldChg>
      <pc:sldChg chg="modSp mod">
        <pc:chgData name="Nguyen Bui Trong Tin" userId="e8b171ad-d98b-49d5-bbe6-f86bd94206fe" providerId="ADAL" clId="{7993CC0A-90C5-4399-9DC6-0421C5156076}" dt="2021-07-29T03:06:46.013" v="173" actId="20577"/>
        <pc:sldMkLst>
          <pc:docMk/>
          <pc:sldMk cId="3315052019" sldId="429"/>
        </pc:sldMkLst>
        <pc:spChg chg="mod">
          <ac:chgData name="Nguyen Bui Trong Tin" userId="e8b171ad-d98b-49d5-bbe6-f86bd94206fe" providerId="ADAL" clId="{7993CC0A-90C5-4399-9DC6-0421C5156076}" dt="2021-07-29T03:06:46.013" v="173" actId="20577"/>
          <ac:spMkLst>
            <pc:docMk/>
            <pc:sldMk cId="3315052019" sldId="429"/>
            <ac:spMk id="3" creationId="{139D5992-74CA-4E5E-831D-1F8F99FB57FF}"/>
          </ac:spMkLst>
        </pc:spChg>
      </pc:sldChg>
      <pc:sldChg chg="addSp delSp modSp mod modNotesTx">
        <pc:chgData name="Nguyen Bui Trong Tin" userId="e8b171ad-d98b-49d5-bbe6-f86bd94206fe" providerId="ADAL" clId="{7993CC0A-90C5-4399-9DC6-0421C5156076}" dt="2021-07-29T01:42:02.384" v="22" actId="20577"/>
        <pc:sldMkLst>
          <pc:docMk/>
          <pc:sldMk cId="1625566240" sldId="430"/>
        </pc:sldMkLst>
        <pc:picChg chg="add del">
          <ac:chgData name="Nguyen Bui Trong Tin" userId="e8b171ad-d98b-49d5-bbe6-f86bd94206fe" providerId="ADAL" clId="{7993CC0A-90C5-4399-9DC6-0421C5156076}" dt="2021-07-29T01:39:04.740" v="1" actId="478"/>
          <ac:picMkLst>
            <pc:docMk/>
            <pc:sldMk cId="1625566240" sldId="430"/>
            <ac:picMk id="2" creationId="{4FB844DD-5692-4E8A-829B-EDB8B5257B39}"/>
          </ac:picMkLst>
        </pc:picChg>
        <pc:picChg chg="add del">
          <ac:chgData name="Nguyen Bui Trong Tin" userId="e8b171ad-d98b-49d5-bbe6-f86bd94206fe" providerId="ADAL" clId="{7993CC0A-90C5-4399-9DC6-0421C5156076}" dt="2021-07-29T01:39:07.141" v="3" actId="478"/>
          <ac:picMkLst>
            <pc:docMk/>
            <pc:sldMk cId="1625566240" sldId="430"/>
            <ac:picMk id="4" creationId="{83B70640-0785-4E29-883A-9D2E1ADF2C87}"/>
          </ac:picMkLst>
        </pc:picChg>
        <pc:picChg chg="add mod">
          <ac:chgData name="Nguyen Bui Trong Tin" userId="e8b171ad-d98b-49d5-bbe6-f86bd94206fe" providerId="ADAL" clId="{7993CC0A-90C5-4399-9DC6-0421C5156076}" dt="2021-07-29T01:39:23.379" v="5" actId="1076"/>
          <ac:picMkLst>
            <pc:docMk/>
            <pc:sldMk cId="1625566240" sldId="430"/>
            <ac:picMk id="5" creationId="{4F479902-54ED-4DA9-8F95-FBE8185F722D}"/>
          </ac:picMkLst>
        </pc:picChg>
      </pc:sldChg>
      <pc:sldChg chg="del">
        <pc:chgData name="Nguyen Bui Trong Tin" userId="e8b171ad-d98b-49d5-bbe6-f86bd94206fe" providerId="ADAL" clId="{7993CC0A-90C5-4399-9DC6-0421C5156076}" dt="2021-07-29T03:11:13.506" v="186" actId="47"/>
        <pc:sldMkLst>
          <pc:docMk/>
          <pc:sldMk cId="3580487758" sldId="470"/>
        </pc:sldMkLst>
      </pc:sldChg>
      <pc:sldChg chg="modSp mod">
        <pc:chgData name="Nguyen Bui Trong Tin" userId="e8b171ad-d98b-49d5-bbe6-f86bd94206fe" providerId="ADAL" clId="{7993CC0A-90C5-4399-9DC6-0421C5156076}" dt="2021-07-29T03:33:27.703" v="213" actId="20577"/>
        <pc:sldMkLst>
          <pc:docMk/>
          <pc:sldMk cId="2886120708" sldId="471"/>
        </pc:sldMkLst>
        <pc:spChg chg="mod">
          <ac:chgData name="Nguyen Bui Trong Tin" userId="e8b171ad-d98b-49d5-bbe6-f86bd94206fe" providerId="ADAL" clId="{7993CC0A-90C5-4399-9DC6-0421C5156076}" dt="2021-07-29T03:33:27.703" v="213" actId="20577"/>
          <ac:spMkLst>
            <pc:docMk/>
            <pc:sldMk cId="2886120708" sldId="471"/>
            <ac:spMk id="3" creationId="{139D5992-74CA-4E5E-831D-1F8F99FB57FF}"/>
          </ac:spMkLst>
        </pc:spChg>
      </pc:sldChg>
      <pc:sldChg chg="modSp del mod">
        <pc:chgData name="Nguyen Bui Trong Tin" userId="e8b171ad-d98b-49d5-bbe6-f86bd94206fe" providerId="ADAL" clId="{7993CC0A-90C5-4399-9DC6-0421C5156076}" dt="2021-07-29T03:36:34.222" v="221" actId="47"/>
        <pc:sldMkLst>
          <pc:docMk/>
          <pc:sldMk cId="3692580190" sldId="481"/>
        </pc:sldMkLst>
        <pc:spChg chg="mod">
          <ac:chgData name="Nguyen Bui Trong Tin" userId="e8b171ad-d98b-49d5-bbe6-f86bd94206fe" providerId="ADAL" clId="{7993CC0A-90C5-4399-9DC6-0421C5156076}" dt="2021-07-29T03:33:39.250" v="220" actId="20577"/>
          <ac:spMkLst>
            <pc:docMk/>
            <pc:sldMk cId="3692580190" sldId="481"/>
            <ac:spMk id="3" creationId="{139D5992-74CA-4E5E-831D-1F8F99FB57FF}"/>
          </ac:spMkLst>
        </pc:spChg>
      </pc:sldChg>
      <pc:sldChg chg="del">
        <pc:chgData name="Nguyen Bui Trong Tin" userId="e8b171ad-d98b-49d5-bbe6-f86bd94206fe" providerId="ADAL" clId="{7993CC0A-90C5-4399-9DC6-0421C5156076}" dt="2021-07-29T03:46:28.759" v="242" actId="47"/>
        <pc:sldMkLst>
          <pc:docMk/>
          <pc:sldMk cId="3572549114" sldId="508"/>
        </pc:sldMkLst>
      </pc:sldChg>
      <pc:sldChg chg="addSp modSp mod">
        <pc:chgData name="Nguyen Bui Trong Tin" userId="e8b171ad-d98b-49d5-bbe6-f86bd94206fe" providerId="ADAL" clId="{7993CC0A-90C5-4399-9DC6-0421C5156076}" dt="2021-07-29T03:51:17.901" v="249" actId="1076"/>
        <pc:sldMkLst>
          <pc:docMk/>
          <pc:sldMk cId="3249681954" sldId="521"/>
        </pc:sldMkLst>
        <pc:picChg chg="add mod">
          <ac:chgData name="Nguyen Bui Trong Tin" userId="e8b171ad-d98b-49d5-bbe6-f86bd94206fe" providerId="ADAL" clId="{7993CC0A-90C5-4399-9DC6-0421C5156076}" dt="2021-07-29T03:51:17.901" v="249" actId="1076"/>
          <ac:picMkLst>
            <pc:docMk/>
            <pc:sldMk cId="3249681954" sldId="521"/>
            <ac:picMk id="2" creationId="{18B3C5E3-10DA-4463-953A-63955B6E6C7D}"/>
          </ac:picMkLst>
        </pc:picChg>
      </pc:sldChg>
      <pc:sldChg chg="modSp mod">
        <pc:chgData name="Nguyen Bui Trong Tin" userId="e8b171ad-d98b-49d5-bbe6-f86bd94206fe" providerId="ADAL" clId="{7993CC0A-90C5-4399-9DC6-0421C5156076}" dt="2021-07-29T03:03:13.037" v="166" actId="20577"/>
        <pc:sldMkLst>
          <pc:docMk/>
          <pc:sldMk cId="3119127047" sldId="525"/>
        </pc:sldMkLst>
        <pc:spChg chg="mod">
          <ac:chgData name="Nguyen Bui Trong Tin" userId="e8b171ad-d98b-49d5-bbe6-f86bd94206fe" providerId="ADAL" clId="{7993CC0A-90C5-4399-9DC6-0421C5156076}" dt="2021-07-29T03:03:13.037" v="166" actId="20577"/>
          <ac:spMkLst>
            <pc:docMk/>
            <pc:sldMk cId="3119127047" sldId="525"/>
            <ac:spMk id="3" creationId="{139D5992-74CA-4E5E-831D-1F8F99FB57FF}"/>
          </ac:spMkLst>
        </pc:spChg>
      </pc:sldChg>
      <pc:sldChg chg="addSp modSp mod modNotesTx">
        <pc:chgData name="Nguyen Bui Trong Tin" userId="e8b171ad-d98b-49d5-bbe6-f86bd94206fe" providerId="ADAL" clId="{7993CC0A-90C5-4399-9DC6-0421C5156076}" dt="2021-07-29T01:48:39.263" v="31" actId="20577"/>
        <pc:sldMkLst>
          <pc:docMk/>
          <pc:sldMk cId="3675203938" sldId="526"/>
        </pc:sldMkLst>
        <pc:picChg chg="add mod">
          <ac:chgData name="Nguyen Bui Trong Tin" userId="e8b171ad-d98b-49d5-bbe6-f86bd94206fe" providerId="ADAL" clId="{7993CC0A-90C5-4399-9DC6-0421C5156076}" dt="2021-07-29T01:43:52.593" v="24" actId="1076"/>
          <ac:picMkLst>
            <pc:docMk/>
            <pc:sldMk cId="3675203938" sldId="526"/>
            <ac:picMk id="2" creationId="{1C9D9CB8-3067-4B2A-8293-F4773A8E7011}"/>
          </ac:picMkLst>
        </pc:picChg>
        <pc:picChg chg="add mod">
          <ac:chgData name="Nguyen Bui Trong Tin" userId="e8b171ad-d98b-49d5-bbe6-f86bd94206fe" providerId="ADAL" clId="{7993CC0A-90C5-4399-9DC6-0421C5156076}" dt="2021-07-29T01:43:58.168" v="26" actId="1076"/>
          <ac:picMkLst>
            <pc:docMk/>
            <pc:sldMk cId="3675203938" sldId="526"/>
            <ac:picMk id="4" creationId="{F12A739A-7A2A-40E1-94B7-F46B79AE0A0C}"/>
          </ac:picMkLst>
        </pc:picChg>
      </pc:sldChg>
      <pc:sldChg chg="del">
        <pc:chgData name="Nguyen Bui Trong Tin" userId="e8b171ad-d98b-49d5-bbe6-f86bd94206fe" providerId="ADAL" clId="{7993CC0A-90C5-4399-9DC6-0421C5156076}" dt="2021-07-29T01:53:26.575" v="42" actId="47"/>
        <pc:sldMkLst>
          <pc:docMk/>
          <pc:sldMk cId="97636275" sldId="527"/>
        </pc:sldMkLst>
      </pc:sldChg>
      <pc:sldChg chg="del">
        <pc:chgData name="Nguyen Bui Trong Tin" userId="e8b171ad-d98b-49d5-bbe6-f86bd94206fe" providerId="ADAL" clId="{7993CC0A-90C5-4399-9DC6-0421C5156076}" dt="2021-07-29T01:58:58.286" v="46" actId="47"/>
        <pc:sldMkLst>
          <pc:docMk/>
          <pc:sldMk cId="2757253642" sldId="528"/>
        </pc:sldMkLst>
      </pc:sldChg>
      <pc:sldChg chg="del">
        <pc:chgData name="Nguyen Bui Trong Tin" userId="e8b171ad-d98b-49d5-bbe6-f86bd94206fe" providerId="ADAL" clId="{7993CC0A-90C5-4399-9DC6-0421C5156076}" dt="2021-07-29T02:16:47.182" v="56" actId="47"/>
        <pc:sldMkLst>
          <pc:docMk/>
          <pc:sldMk cId="910422675" sldId="529"/>
        </pc:sldMkLst>
      </pc:sldChg>
      <pc:sldChg chg="addSp modSp add del mod">
        <pc:chgData name="Nguyen Bui Trong Tin" userId="e8b171ad-d98b-49d5-bbe6-f86bd94206fe" providerId="ADAL" clId="{7993CC0A-90C5-4399-9DC6-0421C5156076}" dt="2021-07-29T02:22:38.491" v="81" actId="47"/>
        <pc:sldMkLst>
          <pc:docMk/>
          <pc:sldMk cId="1563613764" sldId="530"/>
        </pc:sldMkLst>
        <pc:picChg chg="add mod">
          <ac:chgData name="Nguyen Bui Trong Tin" userId="e8b171ad-d98b-49d5-bbe6-f86bd94206fe" providerId="ADAL" clId="{7993CC0A-90C5-4399-9DC6-0421C5156076}" dt="2021-07-29T02:21:31.584" v="73" actId="14100"/>
          <ac:picMkLst>
            <pc:docMk/>
            <pc:sldMk cId="1563613764" sldId="530"/>
            <ac:picMk id="2" creationId="{9C6465F1-27F7-4D09-A81E-4BD66F65BF33}"/>
          </ac:picMkLst>
        </pc:picChg>
      </pc:sldChg>
      <pc:sldChg chg="addSp modSp add del mod">
        <pc:chgData name="Nguyen Bui Trong Tin" userId="e8b171ad-d98b-49d5-bbe6-f86bd94206fe" providerId="ADAL" clId="{7993CC0A-90C5-4399-9DC6-0421C5156076}" dt="2021-07-29T02:28:50.685" v="113" actId="47"/>
        <pc:sldMkLst>
          <pc:docMk/>
          <pc:sldMk cId="3563433126" sldId="531"/>
        </pc:sldMkLst>
        <pc:picChg chg="add mod">
          <ac:chgData name="Nguyen Bui Trong Tin" userId="e8b171ad-d98b-49d5-bbe6-f86bd94206fe" providerId="ADAL" clId="{7993CC0A-90C5-4399-9DC6-0421C5156076}" dt="2021-07-29T02:25:30.149" v="102" actId="14100"/>
          <ac:picMkLst>
            <pc:docMk/>
            <pc:sldMk cId="3563433126" sldId="531"/>
            <ac:picMk id="2" creationId="{14186375-A69A-45C7-9F64-9A64CA42F4D5}"/>
          </ac:picMkLst>
        </pc:picChg>
      </pc:sldChg>
      <pc:sldChg chg="del">
        <pc:chgData name="Nguyen Bui Trong Tin" userId="e8b171ad-d98b-49d5-bbe6-f86bd94206fe" providerId="ADAL" clId="{7993CC0A-90C5-4399-9DC6-0421C5156076}" dt="2021-07-29T02:38:34.615" v="127" actId="47"/>
        <pc:sldMkLst>
          <pc:docMk/>
          <pc:sldMk cId="1211942420" sldId="532"/>
        </pc:sldMkLst>
      </pc:sldChg>
      <pc:sldChg chg="addSp modSp mod">
        <pc:chgData name="Nguyen Bui Trong Tin" userId="e8b171ad-d98b-49d5-bbe6-f86bd94206fe" providerId="ADAL" clId="{7993CC0A-90C5-4399-9DC6-0421C5156076}" dt="2021-07-29T02:54:59.935" v="140" actId="1076"/>
        <pc:sldMkLst>
          <pc:docMk/>
          <pc:sldMk cId="3122814133" sldId="533"/>
        </pc:sldMkLst>
        <pc:picChg chg="add mod">
          <ac:chgData name="Nguyen Bui Trong Tin" userId="e8b171ad-d98b-49d5-bbe6-f86bd94206fe" providerId="ADAL" clId="{7993CC0A-90C5-4399-9DC6-0421C5156076}" dt="2021-07-29T02:54:59.935" v="140" actId="1076"/>
          <ac:picMkLst>
            <pc:docMk/>
            <pc:sldMk cId="3122814133" sldId="533"/>
            <ac:picMk id="2" creationId="{24BA2103-7DCC-454A-AB84-FEE115B3D508}"/>
          </ac:picMkLst>
        </pc:picChg>
      </pc:sldChg>
      <pc:sldChg chg="del">
        <pc:chgData name="Nguyen Bui Trong Tin" userId="e8b171ad-d98b-49d5-bbe6-f86bd94206fe" providerId="ADAL" clId="{7993CC0A-90C5-4399-9DC6-0421C5156076}" dt="2021-07-29T03:06:27.504" v="171" actId="47"/>
        <pc:sldMkLst>
          <pc:docMk/>
          <pc:sldMk cId="3326180364" sldId="534"/>
        </pc:sldMkLst>
      </pc:sldChg>
      <pc:sldChg chg="addSp modSp mod">
        <pc:chgData name="Nguyen Bui Trong Tin" userId="e8b171ad-d98b-49d5-bbe6-f86bd94206fe" providerId="ADAL" clId="{7993CC0A-90C5-4399-9DC6-0421C5156076}" dt="2021-07-29T03:07:32.671" v="181" actId="14100"/>
        <pc:sldMkLst>
          <pc:docMk/>
          <pc:sldMk cId="4046497942" sldId="535"/>
        </pc:sldMkLst>
        <pc:picChg chg="add mod">
          <ac:chgData name="Nguyen Bui Trong Tin" userId="e8b171ad-d98b-49d5-bbe6-f86bd94206fe" providerId="ADAL" clId="{7993CC0A-90C5-4399-9DC6-0421C5156076}" dt="2021-07-29T03:07:32.671" v="181" actId="14100"/>
          <ac:picMkLst>
            <pc:docMk/>
            <pc:sldMk cId="4046497942" sldId="535"/>
            <ac:picMk id="2" creationId="{BD97717E-951B-42F6-A540-6BE6A2ADC610}"/>
          </ac:picMkLst>
        </pc:picChg>
      </pc:sldChg>
      <pc:sldChg chg="addSp delSp modSp add mod modNotesTx">
        <pc:chgData name="Nguyen Bui Trong Tin" userId="e8b171ad-d98b-49d5-bbe6-f86bd94206fe" providerId="ADAL" clId="{7993CC0A-90C5-4399-9DC6-0421C5156076}" dt="2021-07-29T01:42:00.098" v="21" actId="20577"/>
        <pc:sldMkLst>
          <pc:docMk/>
          <pc:sldMk cId="1051450345" sldId="536"/>
        </pc:sldMkLst>
        <pc:graphicFrameChg chg="add del mod">
          <ac:chgData name="Nguyen Bui Trong Tin" userId="e8b171ad-d98b-49d5-bbe6-f86bd94206fe" providerId="ADAL" clId="{7993CC0A-90C5-4399-9DC6-0421C5156076}" dt="2021-07-29T01:39:55.957" v="17" actId="478"/>
          <ac:graphicFrameMkLst>
            <pc:docMk/>
            <pc:sldMk cId="1051450345" sldId="536"/>
            <ac:graphicFrameMk id="2" creationId="{B0C50CFB-A830-4E76-85CA-55A917A97A0F}"/>
          </ac:graphicFrameMkLst>
        </pc:graphicFrameChg>
        <pc:picChg chg="add mod">
          <ac:chgData name="Nguyen Bui Trong Tin" userId="e8b171ad-d98b-49d5-bbe6-f86bd94206fe" providerId="ADAL" clId="{7993CC0A-90C5-4399-9DC6-0421C5156076}" dt="2021-07-29T01:40:00.565" v="19" actId="1076"/>
          <ac:picMkLst>
            <pc:docMk/>
            <pc:sldMk cId="1051450345" sldId="536"/>
            <ac:picMk id="4" creationId="{B140C212-DC25-4029-BFEA-E1BF39453FB9}"/>
          </ac:picMkLst>
        </pc:picChg>
      </pc:sldChg>
      <pc:sldChg chg="add del">
        <pc:chgData name="Nguyen Bui Trong Tin" userId="e8b171ad-d98b-49d5-bbe6-f86bd94206fe" providerId="ADAL" clId="{7993CC0A-90C5-4399-9DC6-0421C5156076}" dt="2021-07-29T01:41:51.242" v="20" actId="47"/>
        <pc:sldMkLst>
          <pc:docMk/>
          <pc:sldMk cId="3116917196" sldId="537"/>
        </pc:sldMkLst>
      </pc:sldChg>
      <pc:sldChg chg="add del">
        <pc:chgData name="Nguyen Bui Trong Tin" userId="e8b171ad-d98b-49d5-bbe6-f86bd94206fe" providerId="ADAL" clId="{7993CC0A-90C5-4399-9DC6-0421C5156076}" dt="2021-07-29T01:41:51.242" v="20" actId="47"/>
        <pc:sldMkLst>
          <pc:docMk/>
          <pc:sldMk cId="1859928681" sldId="538"/>
        </pc:sldMkLst>
      </pc:sldChg>
      <pc:sldChg chg="addSp delSp modSp add mod modNotesTx">
        <pc:chgData name="Nguyen Bui Trong Tin" userId="e8b171ad-d98b-49d5-bbe6-f86bd94206fe" providerId="ADAL" clId="{7993CC0A-90C5-4399-9DC6-0421C5156076}" dt="2021-07-29T01:48:43.839" v="32" actId="20577"/>
        <pc:sldMkLst>
          <pc:docMk/>
          <pc:sldMk cId="2452721646" sldId="539"/>
        </pc:sldMkLst>
        <pc:picChg chg="add del">
          <ac:chgData name="Nguyen Bui Trong Tin" userId="e8b171ad-d98b-49d5-bbe6-f86bd94206fe" providerId="ADAL" clId="{7993CC0A-90C5-4399-9DC6-0421C5156076}" dt="2021-07-29T01:44:37.541" v="28"/>
          <ac:picMkLst>
            <pc:docMk/>
            <pc:sldMk cId="2452721646" sldId="539"/>
            <ac:picMk id="2" creationId="{D1D7AF2B-0C7A-42D8-BFB7-E01F7550D6A1}"/>
          </ac:picMkLst>
        </pc:picChg>
        <pc:picChg chg="add mod">
          <ac:chgData name="Nguyen Bui Trong Tin" userId="e8b171ad-d98b-49d5-bbe6-f86bd94206fe" providerId="ADAL" clId="{7993CC0A-90C5-4399-9DC6-0421C5156076}" dt="2021-07-29T01:45:40.942" v="30" actId="1076"/>
          <ac:picMkLst>
            <pc:docMk/>
            <pc:sldMk cId="2452721646" sldId="539"/>
            <ac:picMk id="4" creationId="{6444A194-6D65-4510-8D0F-AA50A025A71D}"/>
          </ac:picMkLst>
        </pc:picChg>
      </pc:sldChg>
      <pc:sldChg chg="add del">
        <pc:chgData name="Nguyen Bui Trong Tin" userId="e8b171ad-d98b-49d5-bbe6-f86bd94206fe" providerId="ADAL" clId="{7993CC0A-90C5-4399-9DC6-0421C5156076}" dt="2021-07-29T01:48:47.652" v="33" actId="47"/>
        <pc:sldMkLst>
          <pc:docMk/>
          <pc:sldMk cId="954433769" sldId="540"/>
        </pc:sldMkLst>
      </pc:sldChg>
      <pc:sldChg chg="add del">
        <pc:chgData name="Nguyen Bui Trong Tin" userId="e8b171ad-d98b-49d5-bbe6-f86bd94206fe" providerId="ADAL" clId="{7993CC0A-90C5-4399-9DC6-0421C5156076}" dt="2021-07-29T01:48:47.652" v="33" actId="47"/>
        <pc:sldMkLst>
          <pc:docMk/>
          <pc:sldMk cId="1867203551" sldId="541"/>
        </pc:sldMkLst>
      </pc:sldChg>
      <pc:sldChg chg="addSp modSp add mod modNotesTx">
        <pc:chgData name="Nguyen Bui Trong Tin" userId="e8b171ad-d98b-49d5-bbe6-f86bd94206fe" providerId="ADAL" clId="{7993CC0A-90C5-4399-9DC6-0421C5156076}" dt="2021-07-29T01:53:17.795" v="40" actId="20577"/>
        <pc:sldMkLst>
          <pc:docMk/>
          <pc:sldMk cId="1043007348" sldId="542"/>
        </pc:sldMkLst>
        <pc:picChg chg="add mod">
          <ac:chgData name="Nguyen Bui Trong Tin" userId="e8b171ad-d98b-49d5-bbe6-f86bd94206fe" providerId="ADAL" clId="{7993CC0A-90C5-4399-9DC6-0421C5156076}" dt="2021-07-29T01:50:42.220" v="36" actId="14100"/>
          <ac:picMkLst>
            <pc:docMk/>
            <pc:sldMk cId="1043007348" sldId="542"/>
            <ac:picMk id="2" creationId="{A9FEC538-5F28-4167-8752-E15C38C18557}"/>
          </ac:picMkLst>
        </pc:picChg>
      </pc:sldChg>
      <pc:sldChg chg="addSp modSp add mod modNotesTx">
        <pc:chgData name="Nguyen Bui Trong Tin" userId="e8b171ad-d98b-49d5-bbe6-f86bd94206fe" providerId="ADAL" clId="{7993CC0A-90C5-4399-9DC6-0421C5156076}" dt="2021-07-29T01:53:23.021" v="41" actId="20577"/>
        <pc:sldMkLst>
          <pc:docMk/>
          <pc:sldMk cId="604377451" sldId="543"/>
        </pc:sldMkLst>
        <pc:picChg chg="add mod">
          <ac:chgData name="Nguyen Bui Trong Tin" userId="e8b171ad-d98b-49d5-bbe6-f86bd94206fe" providerId="ADAL" clId="{7993CC0A-90C5-4399-9DC6-0421C5156076}" dt="2021-07-29T01:51:20.798" v="39" actId="14100"/>
          <ac:picMkLst>
            <pc:docMk/>
            <pc:sldMk cId="604377451" sldId="543"/>
            <ac:picMk id="2" creationId="{A1690369-B369-4DA7-9DA0-92FA0A270410}"/>
          </ac:picMkLst>
        </pc:picChg>
      </pc:sldChg>
      <pc:sldChg chg="add del">
        <pc:chgData name="Nguyen Bui Trong Tin" userId="e8b171ad-d98b-49d5-bbe6-f86bd94206fe" providerId="ADAL" clId="{7993CC0A-90C5-4399-9DC6-0421C5156076}" dt="2021-07-29T01:53:26.575" v="42" actId="47"/>
        <pc:sldMkLst>
          <pc:docMk/>
          <pc:sldMk cId="2277710580" sldId="544"/>
        </pc:sldMkLst>
      </pc:sldChg>
      <pc:sldChg chg="addSp modSp add modNotesTx">
        <pc:chgData name="Nguyen Bui Trong Tin" userId="e8b171ad-d98b-49d5-bbe6-f86bd94206fe" providerId="ADAL" clId="{7993CC0A-90C5-4399-9DC6-0421C5156076}" dt="2021-07-29T02:11:59.317" v="47" actId="20577"/>
        <pc:sldMkLst>
          <pc:docMk/>
          <pc:sldMk cId="3292977067" sldId="545"/>
        </pc:sldMkLst>
        <pc:picChg chg="add mod">
          <ac:chgData name="Nguyen Bui Trong Tin" userId="e8b171ad-d98b-49d5-bbe6-f86bd94206fe" providerId="ADAL" clId="{7993CC0A-90C5-4399-9DC6-0421C5156076}" dt="2021-07-29T01:56:33.418" v="43"/>
          <ac:picMkLst>
            <pc:docMk/>
            <pc:sldMk cId="3292977067" sldId="545"/>
            <ac:picMk id="4" creationId="{D7EB760F-34A3-4CBE-A829-7519389A9EDC}"/>
          </ac:picMkLst>
        </pc:picChg>
      </pc:sldChg>
      <pc:sldChg chg="addSp modSp add mod modNotesTx">
        <pc:chgData name="Nguyen Bui Trong Tin" userId="e8b171ad-d98b-49d5-bbe6-f86bd94206fe" providerId="ADAL" clId="{7993CC0A-90C5-4399-9DC6-0421C5156076}" dt="2021-07-29T02:12:03.325" v="48" actId="20577"/>
        <pc:sldMkLst>
          <pc:docMk/>
          <pc:sldMk cId="2310535923" sldId="546"/>
        </pc:sldMkLst>
        <pc:picChg chg="add mod">
          <ac:chgData name="Nguyen Bui Trong Tin" userId="e8b171ad-d98b-49d5-bbe6-f86bd94206fe" providerId="ADAL" clId="{7993CC0A-90C5-4399-9DC6-0421C5156076}" dt="2021-07-29T01:58:26.725" v="45" actId="1076"/>
          <ac:picMkLst>
            <pc:docMk/>
            <pc:sldMk cId="2310535923" sldId="546"/>
            <ac:picMk id="2" creationId="{7C681162-E300-4682-9ADB-9E6BBE0DC87E}"/>
          </ac:picMkLst>
        </pc:picChg>
      </pc:sldChg>
      <pc:sldChg chg="add del">
        <pc:chgData name="Nguyen Bui Trong Tin" userId="e8b171ad-d98b-49d5-bbe6-f86bd94206fe" providerId="ADAL" clId="{7993CC0A-90C5-4399-9DC6-0421C5156076}" dt="2021-07-29T01:58:58.286" v="46" actId="47"/>
        <pc:sldMkLst>
          <pc:docMk/>
          <pc:sldMk cId="656305400" sldId="547"/>
        </pc:sldMkLst>
      </pc:sldChg>
      <pc:sldChg chg="addSp modSp add mod modNotesTx">
        <pc:chgData name="Nguyen Bui Trong Tin" userId="e8b171ad-d98b-49d5-bbe6-f86bd94206fe" providerId="ADAL" clId="{7993CC0A-90C5-4399-9DC6-0421C5156076}" dt="2021-07-29T02:17:23.793" v="57" actId="20577"/>
        <pc:sldMkLst>
          <pc:docMk/>
          <pc:sldMk cId="3757146617" sldId="548"/>
        </pc:sldMkLst>
        <pc:picChg chg="add mod">
          <ac:chgData name="Nguyen Bui Trong Tin" userId="e8b171ad-d98b-49d5-bbe6-f86bd94206fe" providerId="ADAL" clId="{7993CC0A-90C5-4399-9DC6-0421C5156076}" dt="2021-07-29T02:14:24.990" v="50" actId="1076"/>
          <ac:picMkLst>
            <pc:docMk/>
            <pc:sldMk cId="3757146617" sldId="548"/>
            <ac:picMk id="2" creationId="{A1F866BA-B634-48F4-ACF6-FF4095BB0670}"/>
          </ac:picMkLst>
        </pc:picChg>
      </pc:sldChg>
      <pc:sldChg chg="addSp modSp add mod modNotesTx">
        <pc:chgData name="Nguyen Bui Trong Tin" userId="e8b171ad-d98b-49d5-bbe6-f86bd94206fe" providerId="ADAL" clId="{7993CC0A-90C5-4399-9DC6-0421C5156076}" dt="2021-07-29T02:17:26.966" v="58" actId="20577"/>
        <pc:sldMkLst>
          <pc:docMk/>
          <pc:sldMk cId="3615711922" sldId="549"/>
        </pc:sldMkLst>
        <pc:picChg chg="add mod">
          <ac:chgData name="Nguyen Bui Trong Tin" userId="e8b171ad-d98b-49d5-bbe6-f86bd94206fe" providerId="ADAL" clId="{7993CC0A-90C5-4399-9DC6-0421C5156076}" dt="2021-07-29T02:14:59.232" v="53" actId="1076"/>
          <ac:picMkLst>
            <pc:docMk/>
            <pc:sldMk cId="3615711922" sldId="549"/>
            <ac:picMk id="2" creationId="{978FCFFB-7687-4C26-9848-F998E4DE5AD8}"/>
          </ac:picMkLst>
        </pc:picChg>
      </pc:sldChg>
      <pc:sldChg chg="addSp modSp add mod modNotesTx">
        <pc:chgData name="Nguyen Bui Trong Tin" userId="e8b171ad-d98b-49d5-bbe6-f86bd94206fe" providerId="ADAL" clId="{7993CC0A-90C5-4399-9DC6-0421C5156076}" dt="2021-07-29T02:17:31.809" v="59" actId="20577"/>
        <pc:sldMkLst>
          <pc:docMk/>
          <pc:sldMk cId="1147061727" sldId="550"/>
        </pc:sldMkLst>
        <pc:picChg chg="add mod">
          <ac:chgData name="Nguyen Bui Trong Tin" userId="e8b171ad-d98b-49d5-bbe6-f86bd94206fe" providerId="ADAL" clId="{7993CC0A-90C5-4399-9DC6-0421C5156076}" dt="2021-07-29T02:16:44.385" v="55" actId="1076"/>
          <ac:picMkLst>
            <pc:docMk/>
            <pc:sldMk cId="1147061727" sldId="550"/>
            <ac:picMk id="2" creationId="{B464E812-F97A-442A-A977-E1C611C6C9CC}"/>
          </ac:picMkLst>
        </pc:picChg>
      </pc:sldChg>
      <pc:sldChg chg="addSp modSp add mod modNotesTx">
        <pc:chgData name="Nguyen Bui Trong Tin" userId="e8b171ad-d98b-49d5-bbe6-f86bd94206fe" providerId="ADAL" clId="{7993CC0A-90C5-4399-9DC6-0421C5156076}" dt="2021-07-29T02:23:14.594" v="82" actId="20577"/>
        <pc:sldMkLst>
          <pc:docMk/>
          <pc:sldMk cId="2597157553" sldId="551"/>
        </pc:sldMkLst>
        <pc:picChg chg="add mod">
          <ac:chgData name="Nguyen Bui Trong Tin" userId="e8b171ad-d98b-49d5-bbe6-f86bd94206fe" providerId="ADAL" clId="{7993CC0A-90C5-4399-9DC6-0421C5156076}" dt="2021-07-29T02:20:21.556" v="62" actId="14100"/>
          <ac:picMkLst>
            <pc:docMk/>
            <pc:sldMk cId="2597157553" sldId="551"/>
            <ac:picMk id="2" creationId="{04EE687F-F4B9-49EB-A64B-A35978AE6D19}"/>
          </ac:picMkLst>
        </pc:picChg>
      </pc:sldChg>
      <pc:sldChg chg="addSp modSp add mod modNotesTx">
        <pc:chgData name="Nguyen Bui Trong Tin" userId="e8b171ad-d98b-49d5-bbe6-f86bd94206fe" providerId="ADAL" clId="{7993CC0A-90C5-4399-9DC6-0421C5156076}" dt="2021-07-29T02:23:19.663" v="83" actId="20577"/>
        <pc:sldMkLst>
          <pc:docMk/>
          <pc:sldMk cId="2862338640" sldId="552"/>
        </pc:sldMkLst>
        <pc:picChg chg="add mod">
          <ac:chgData name="Nguyen Bui Trong Tin" userId="e8b171ad-d98b-49d5-bbe6-f86bd94206fe" providerId="ADAL" clId="{7993CC0A-90C5-4399-9DC6-0421C5156076}" dt="2021-07-29T02:20:48.426" v="66" actId="14100"/>
          <ac:picMkLst>
            <pc:docMk/>
            <pc:sldMk cId="2862338640" sldId="552"/>
            <ac:picMk id="2" creationId="{058198D1-3DF1-4AD5-86EC-547D2AF4F561}"/>
          </ac:picMkLst>
        </pc:picChg>
      </pc:sldChg>
      <pc:sldChg chg="addSp modSp add mod modNotesTx">
        <pc:chgData name="Nguyen Bui Trong Tin" userId="e8b171ad-d98b-49d5-bbe6-f86bd94206fe" providerId="ADAL" clId="{7993CC0A-90C5-4399-9DC6-0421C5156076}" dt="2021-07-29T02:23:23.198" v="84" actId="20577"/>
        <pc:sldMkLst>
          <pc:docMk/>
          <pc:sldMk cId="2622986843" sldId="553"/>
        </pc:sldMkLst>
        <pc:picChg chg="add mod">
          <ac:chgData name="Nguyen Bui Trong Tin" userId="e8b171ad-d98b-49d5-bbe6-f86bd94206fe" providerId="ADAL" clId="{7993CC0A-90C5-4399-9DC6-0421C5156076}" dt="2021-07-29T02:21:09.013" v="70" actId="14100"/>
          <ac:picMkLst>
            <pc:docMk/>
            <pc:sldMk cId="2622986843" sldId="553"/>
            <ac:picMk id="2" creationId="{CEFED5EB-8C89-4008-AA4D-519DAE7CCC49}"/>
          </ac:picMkLst>
        </pc:picChg>
      </pc:sldChg>
      <pc:sldChg chg="addSp modSp add del mod ord">
        <pc:chgData name="Nguyen Bui Trong Tin" userId="e8b171ad-d98b-49d5-bbe6-f86bd94206fe" providerId="ADAL" clId="{7993CC0A-90C5-4399-9DC6-0421C5156076}" dt="2021-07-29T02:22:38.491" v="81" actId="47"/>
        <pc:sldMkLst>
          <pc:docMk/>
          <pc:sldMk cId="504483250" sldId="554"/>
        </pc:sldMkLst>
        <pc:picChg chg="add mod">
          <ac:chgData name="Nguyen Bui Trong Tin" userId="e8b171ad-d98b-49d5-bbe6-f86bd94206fe" providerId="ADAL" clId="{7993CC0A-90C5-4399-9DC6-0421C5156076}" dt="2021-07-29T02:21:49.185" v="78" actId="14100"/>
          <ac:picMkLst>
            <pc:docMk/>
            <pc:sldMk cId="504483250" sldId="554"/>
            <ac:picMk id="2" creationId="{FDB61E8D-93CB-433A-96D0-0AB25858CA53}"/>
          </ac:picMkLst>
        </pc:picChg>
      </pc:sldChg>
      <pc:sldChg chg="addSp modSp add mod">
        <pc:chgData name="Nguyen Bui Trong Tin" userId="e8b171ad-d98b-49d5-bbe6-f86bd94206fe" providerId="ADAL" clId="{7993CC0A-90C5-4399-9DC6-0421C5156076}" dt="2021-07-29T02:24:27.616" v="90" actId="14100"/>
        <pc:sldMkLst>
          <pc:docMk/>
          <pc:sldMk cId="1222810349" sldId="555"/>
        </pc:sldMkLst>
        <pc:picChg chg="add mod">
          <ac:chgData name="Nguyen Bui Trong Tin" userId="e8b171ad-d98b-49d5-bbe6-f86bd94206fe" providerId="ADAL" clId="{7993CC0A-90C5-4399-9DC6-0421C5156076}" dt="2021-07-29T02:24:27.616" v="90" actId="14100"/>
          <ac:picMkLst>
            <pc:docMk/>
            <pc:sldMk cId="1222810349" sldId="555"/>
            <ac:picMk id="2" creationId="{8A4308EC-341F-4222-AD3F-6B1D1A12D169}"/>
          </ac:picMkLst>
        </pc:picChg>
      </pc:sldChg>
      <pc:sldChg chg="addSp modSp add del mod">
        <pc:chgData name="Nguyen Bui Trong Tin" userId="e8b171ad-d98b-49d5-bbe6-f86bd94206fe" providerId="ADAL" clId="{7993CC0A-90C5-4399-9DC6-0421C5156076}" dt="2021-07-29T02:28:50.685" v="113" actId="47"/>
        <pc:sldMkLst>
          <pc:docMk/>
          <pc:sldMk cId="4147595349" sldId="556"/>
        </pc:sldMkLst>
        <pc:picChg chg="add mod">
          <ac:chgData name="Nguyen Bui Trong Tin" userId="e8b171ad-d98b-49d5-bbe6-f86bd94206fe" providerId="ADAL" clId="{7993CC0A-90C5-4399-9DC6-0421C5156076}" dt="2021-07-29T02:25:11.059" v="98" actId="14100"/>
          <ac:picMkLst>
            <pc:docMk/>
            <pc:sldMk cId="4147595349" sldId="556"/>
            <ac:picMk id="2" creationId="{F0255AE0-DD8C-4CB3-B757-70FF6969680E}"/>
          </ac:picMkLst>
        </pc:picChg>
      </pc:sldChg>
      <pc:sldChg chg="addSp modSp add mod modNotesTx">
        <pc:chgData name="Nguyen Bui Trong Tin" userId="e8b171ad-d98b-49d5-bbe6-f86bd94206fe" providerId="ADAL" clId="{7993CC0A-90C5-4399-9DC6-0421C5156076}" dt="2021-07-29T02:38:30.219" v="126" actId="20577"/>
        <pc:sldMkLst>
          <pc:docMk/>
          <pc:sldMk cId="3135490772" sldId="557"/>
        </pc:sldMkLst>
        <pc:picChg chg="add mod">
          <ac:chgData name="Nguyen Bui Trong Tin" userId="e8b171ad-d98b-49d5-bbe6-f86bd94206fe" providerId="ADAL" clId="{7993CC0A-90C5-4399-9DC6-0421C5156076}" dt="2021-07-29T02:35:59.099" v="116" actId="14100"/>
          <ac:picMkLst>
            <pc:docMk/>
            <pc:sldMk cId="3135490772" sldId="557"/>
            <ac:picMk id="2" creationId="{8896A357-C554-4694-BF7E-5201ABAB535F}"/>
          </ac:picMkLst>
        </pc:picChg>
      </pc:sldChg>
      <pc:sldChg chg="addSp modSp add mod modNotesTx">
        <pc:chgData name="Nguyen Bui Trong Tin" userId="e8b171ad-d98b-49d5-bbe6-f86bd94206fe" providerId="ADAL" clId="{7993CC0A-90C5-4399-9DC6-0421C5156076}" dt="2021-07-29T02:38:50.829" v="128" actId="20577"/>
        <pc:sldMkLst>
          <pc:docMk/>
          <pc:sldMk cId="2941202238" sldId="558"/>
        </pc:sldMkLst>
        <pc:picChg chg="add mod">
          <ac:chgData name="Nguyen Bui Trong Tin" userId="e8b171ad-d98b-49d5-bbe6-f86bd94206fe" providerId="ADAL" clId="{7993CC0A-90C5-4399-9DC6-0421C5156076}" dt="2021-07-29T02:37:54.017" v="123" actId="14100"/>
          <ac:picMkLst>
            <pc:docMk/>
            <pc:sldMk cId="2941202238" sldId="558"/>
            <ac:picMk id="2" creationId="{3F715483-529C-4D68-B7D1-C14BD36846BA}"/>
          </ac:picMkLst>
        </pc:picChg>
        <pc:picChg chg="add mod">
          <ac:chgData name="Nguyen Bui Trong Tin" userId="e8b171ad-d98b-49d5-bbe6-f86bd94206fe" providerId="ADAL" clId="{7993CC0A-90C5-4399-9DC6-0421C5156076}" dt="2021-07-29T02:38:01.370" v="125" actId="1076"/>
          <ac:picMkLst>
            <pc:docMk/>
            <pc:sldMk cId="2941202238" sldId="558"/>
            <ac:picMk id="4" creationId="{16F542AB-9274-43AE-A0F5-2E2B97109FD3}"/>
          </ac:picMkLst>
        </pc:picChg>
      </pc:sldChg>
      <pc:sldChg chg="add del">
        <pc:chgData name="Nguyen Bui Trong Tin" userId="e8b171ad-d98b-49d5-bbe6-f86bd94206fe" providerId="ADAL" clId="{7993CC0A-90C5-4399-9DC6-0421C5156076}" dt="2021-07-29T02:38:34.615" v="127" actId="47"/>
        <pc:sldMkLst>
          <pc:docMk/>
          <pc:sldMk cId="3020186436" sldId="559"/>
        </pc:sldMkLst>
      </pc:sldChg>
      <pc:sldChg chg="addSp modSp add mod">
        <pc:chgData name="Nguyen Bui Trong Tin" userId="e8b171ad-d98b-49d5-bbe6-f86bd94206fe" providerId="ADAL" clId="{7993CC0A-90C5-4399-9DC6-0421C5156076}" dt="2021-07-29T02:24:42.820" v="94" actId="14100"/>
        <pc:sldMkLst>
          <pc:docMk/>
          <pc:sldMk cId="988021564" sldId="560"/>
        </pc:sldMkLst>
        <pc:picChg chg="add mod">
          <ac:chgData name="Nguyen Bui Trong Tin" userId="e8b171ad-d98b-49d5-bbe6-f86bd94206fe" providerId="ADAL" clId="{7993CC0A-90C5-4399-9DC6-0421C5156076}" dt="2021-07-29T02:24:42.820" v="94" actId="14100"/>
          <ac:picMkLst>
            <pc:docMk/>
            <pc:sldMk cId="988021564" sldId="560"/>
            <ac:picMk id="2" creationId="{9ACC679C-DF8F-4308-B8B0-260A522C0ECB}"/>
          </ac:picMkLst>
        </pc:picChg>
      </pc:sldChg>
      <pc:sldChg chg="addSp modSp add del mod">
        <pc:chgData name="Nguyen Bui Trong Tin" userId="e8b171ad-d98b-49d5-bbe6-f86bd94206fe" providerId="ADAL" clId="{7993CC0A-90C5-4399-9DC6-0421C5156076}" dt="2021-07-29T02:55:58.160" v="150" actId="2696"/>
        <pc:sldMkLst>
          <pc:docMk/>
          <pc:sldMk cId="3563950164" sldId="561"/>
        </pc:sldMkLst>
        <pc:picChg chg="add mod">
          <ac:chgData name="Nguyen Bui Trong Tin" userId="e8b171ad-d98b-49d5-bbe6-f86bd94206fe" providerId="ADAL" clId="{7993CC0A-90C5-4399-9DC6-0421C5156076}" dt="2021-07-29T02:55:17.280" v="144" actId="14100"/>
          <ac:picMkLst>
            <pc:docMk/>
            <pc:sldMk cId="3563950164" sldId="561"/>
            <ac:picMk id="2" creationId="{AFF6AC71-2AC4-4936-B974-771A7977F27F}"/>
          </ac:picMkLst>
        </pc:picChg>
      </pc:sldChg>
      <pc:sldChg chg="add del">
        <pc:chgData name="Nguyen Bui Trong Tin" userId="e8b171ad-d98b-49d5-bbe6-f86bd94206fe" providerId="ADAL" clId="{7993CC0A-90C5-4399-9DC6-0421C5156076}" dt="2021-07-29T03:06:27.504" v="171" actId="47"/>
        <pc:sldMkLst>
          <pc:docMk/>
          <pc:sldMk cId="3783358403" sldId="561"/>
        </pc:sldMkLst>
      </pc:sldChg>
      <pc:sldChg chg="add del">
        <pc:chgData name="Nguyen Bui Trong Tin" userId="e8b171ad-d98b-49d5-bbe6-f86bd94206fe" providerId="ADAL" clId="{7993CC0A-90C5-4399-9DC6-0421C5156076}" dt="2021-07-29T03:06:27.504" v="171" actId="47"/>
        <pc:sldMkLst>
          <pc:docMk/>
          <pc:sldMk cId="909584487" sldId="562"/>
        </pc:sldMkLst>
      </pc:sldChg>
      <pc:sldChg chg="addSp delSp modSp add del mod">
        <pc:chgData name="Nguyen Bui Trong Tin" userId="e8b171ad-d98b-49d5-bbe6-f86bd94206fe" providerId="ADAL" clId="{7993CC0A-90C5-4399-9DC6-0421C5156076}" dt="2021-07-29T02:55:58.160" v="150" actId="2696"/>
        <pc:sldMkLst>
          <pc:docMk/>
          <pc:sldMk cId="3345965791" sldId="562"/>
        </pc:sldMkLst>
        <pc:picChg chg="add del mod">
          <ac:chgData name="Nguyen Bui Trong Tin" userId="e8b171ad-d98b-49d5-bbe6-f86bd94206fe" providerId="ADAL" clId="{7993CC0A-90C5-4399-9DC6-0421C5156076}" dt="2021-07-29T02:55:56.693" v="149" actId="21"/>
          <ac:picMkLst>
            <pc:docMk/>
            <pc:sldMk cId="3345965791" sldId="562"/>
            <ac:picMk id="2" creationId="{5023F961-6F33-419B-90ED-4353ED1C0B98}"/>
          </ac:picMkLst>
        </pc:picChg>
      </pc:sldChg>
      <pc:sldChg chg="delSp add del setBg delDesignElem">
        <pc:chgData name="Nguyen Bui Trong Tin" userId="e8b171ad-d98b-49d5-bbe6-f86bd94206fe" providerId="ADAL" clId="{7993CC0A-90C5-4399-9DC6-0421C5156076}" dt="2021-07-29T03:03:06.351" v="158" actId="47"/>
        <pc:sldMkLst>
          <pc:docMk/>
          <pc:sldMk cId="1125898462" sldId="563"/>
        </pc:sldMkLst>
        <pc:spChg chg="del">
          <ac:chgData name="Nguyen Bui Trong Tin" userId="e8b171ad-d98b-49d5-bbe6-f86bd94206fe" providerId="ADAL" clId="{7993CC0A-90C5-4399-9DC6-0421C5156076}" dt="2021-07-29T03:03:04.511" v="157"/>
          <ac:spMkLst>
            <pc:docMk/>
            <pc:sldMk cId="1125898462" sldId="563"/>
            <ac:spMk id="8" creationId="{DA3C47C2-33A2-44B2-BEAB-FEB679075C24}"/>
          </ac:spMkLst>
        </pc:spChg>
        <pc:spChg chg="del">
          <ac:chgData name="Nguyen Bui Trong Tin" userId="e8b171ad-d98b-49d5-bbe6-f86bd94206fe" providerId="ADAL" clId="{7993CC0A-90C5-4399-9DC6-0421C5156076}" dt="2021-07-29T03:03:04.511" v="157"/>
          <ac:spMkLst>
            <pc:docMk/>
            <pc:sldMk cId="1125898462" sldId="563"/>
            <ac:spMk id="10" creationId="{AD182BA8-54AD-4D9F-8264-B0FA8BB47D7C}"/>
          </ac:spMkLst>
        </pc:spChg>
        <pc:spChg chg="del">
          <ac:chgData name="Nguyen Bui Trong Tin" userId="e8b171ad-d98b-49d5-bbe6-f86bd94206fe" providerId="ADAL" clId="{7993CC0A-90C5-4399-9DC6-0421C5156076}" dt="2021-07-29T03:03:04.511" v="157"/>
          <ac:spMkLst>
            <pc:docMk/>
            <pc:sldMk cId="1125898462" sldId="563"/>
            <ac:spMk id="12" creationId="{4ED83379-0499-45E1-AB78-6AA230F96442}"/>
          </ac:spMkLst>
        </pc:spChg>
      </pc:sldChg>
      <pc:sldChg chg="add del">
        <pc:chgData name="Nguyen Bui Trong Tin" userId="e8b171ad-d98b-49d5-bbe6-f86bd94206fe" providerId="ADAL" clId="{7993CC0A-90C5-4399-9DC6-0421C5156076}" dt="2021-07-29T02:58:07.807" v="153" actId="47"/>
        <pc:sldMkLst>
          <pc:docMk/>
          <pc:sldMk cId="1303758393" sldId="563"/>
        </pc:sldMkLst>
      </pc:sldChg>
      <pc:sldChg chg="add del">
        <pc:chgData name="Nguyen Bui Trong Tin" userId="e8b171ad-d98b-49d5-bbe6-f86bd94206fe" providerId="ADAL" clId="{7993CC0A-90C5-4399-9DC6-0421C5156076}" dt="2021-07-29T03:03:08.444" v="159" actId="47"/>
        <pc:sldMkLst>
          <pc:docMk/>
          <pc:sldMk cId="2698230921" sldId="587"/>
        </pc:sldMkLst>
      </pc:sldChg>
      <pc:sldChg chg="add del">
        <pc:chgData name="Nguyen Bui Trong Tin" userId="e8b171ad-d98b-49d5-bbe6-f86bd94206fe" providerId="ADAL" clId="{7993CC0A-90C5-4399-9DC6-0421C5156076}" dt="2021-07-29T03:03:08.648" v="160" actId="47"/>
        <pc:sldMkLst>
          <pc:docMk/>
          <pc:sldMk cId="554161489" sldId="588"/>
        </pc:sldMkLst>
      </pc:sldChg>
      <pc:sldChg chg="addSp modSp add mod">
        <pc:chgData name="Nguyen Bui Trong Tin" userId="e8b171ad-d98b-49d5-bbe6-f86bd94206fe" providerId="ADAL" clId="{7993CC0A-90C5-4399-9DC6-0421C5156076}" dt="2021-07-29T03:05:57.447" v="170" actId="14100"/>
        <pc:sldMkLst>
          <pc:docMk/>
          <pc:sldMk cId="3470252220" sldId="589"/>
        </pc:sldMkLst>
        <pc:picChg chg="add mod">
          <ac:chgData name="Nguyen Bui Trong Tin" userId="e8b171ad-d98b-49d5-bbe6-f86bd94206fe" providerId="ADAL" clId="{7993CC0A-90C5-4399-9DC6-0421C5156076}" dt="2021-07-29T03:05:57.447" v="170" actId="14100"/>
          <ac:picMkLst>
            <pc:docMk/>
            <pc:sldMk cId="3470252220" sldId="589"/>
            <ac:picMk id="2" creationId="{58FFE27A-1645-484D-AC7F-5E71BD21D87D}"/>
          </ac:picMkLst>
        </pc:picChg>
      </pc:sldChg>
      <pc:sldChg chg="addSp modSp add mod">
        <pc:chgData name="Nguyen Bui Trong Tin" userId="e8b171ad-d98b-49d5-bbe6-f86bd94206fe" providerId="ADAL" clId="{7993CC0A-90C5-4399-9DC6-0421C5156076}" dt="2021-07-29T03:09:07.680" v="183" actId="1076"/>
        <pc:sldMkLst>
          <pc:docMk/>
          <pc:sldMk cId="4294054053" sldId="590"/>
        </pc:sldMkLst>
        <pc:picChg chg="add mod">
          <ac:chgData name="Nguyen Bui Trong Tin" userId="e8b171ad-d98b-49d5-bbe6-f86bd94206fe" providerId="ADAL" clId="{7993CC0A-90C5-4399-9DC6-0421C5156076}" dt="2021-07-29T03:09:07.680" v="183" actId="1076"/>
          <ac:picMkLst>
            <pc:docMk/>
            <pc:sldMk cId="4294054053" sldId="590"/>
            <ac:picMk id="2" creationId="{0D62B644-642D-4CBA-B7D8-8670BD686F63}"/>
          </ac:picMkLst>
        </pc:picChg>
      </pc:sldChg>
      <pc:sldChg chg="add del">
        <pc:chgData name="Nguyen Bui Trong Tin" userId="e8b171ad-d98b-49d5-bbe6-f86bd94206fe" providerId="ADAL" clId="{7993CC0A-90C5-4399-9DC6-0421C5156076}" dt="2021-07-29T03:09:19.691" v="184" actId="47"/>
        <pc:sldMkLst>
          <pc:docMk/>
          <pc:sldMk cId="438938987" sldId="591"/>
        </pc:sldMkLst>
      </pc:sldChg>
      <pc:sldChg chg="addSp modSp add mod">
        <pc:chgData name="Nguyen Bui Trong Tin" userId="e8b171ad-d98b-49d5-bbe6-f86bd94206fe" providerId="ADAL" clId="{7993CC0A-90C5-4399-9DC6-0421C5156076}" dt="2021-07-29T03:31:41.371" v="200" actId="14100"/>
        <pc:sldMkLst>
          <pc:docMk/>
          <pc:sldMk cId="1007109229" sldId="591"/>
        </pc:sldMkLst>
        <pc:picChg chg="add mod">
          <ac:chgData name="Nguyen Bui Trong Tin" userId="e8b171ad-d98b-49d5-bbe6-f86bd94206fe" providerId="ADAL" clId="{7993CC0A-90C5-4399-9DC6-0421C5156076}" dt="2021-07-29T03:31:41.371" v="200" actId="14100"/>
          <ac:picMkLst>
            <pc:docMk/>
            <pc:sldMk cId="1007109229" sldId="591"/>
            <ac:picMk id="2" creationId="{89CC1D41-1673-43C1-92FA-AB949A8696D0}"/>
          </ac:picMkLst>
        </pc:picChg>
      </pc:sldChg>
      <pc:sldChg chg="modSp add del mod">
        <pc:chgData name="Nguyen Bui Trong Tin" userId="e8b171ad-d98b-49d5-bbe6-f86bd94206fe" providerId="ADAL" clId="{7993CC0A-90C5-4399-9DC6-0421C5156076}" dt="2021-07-29T03:18:03.491" v="187" actId="47"/>
        <pc:sldMkLst>
          <pc:docMk/>
          <pc:sldMk cId="846214735" sldId="592"/>
        </pc:sldMkLst>
        <pc:spChg chg="mod">
          <ac:chgData name="Nguyen Bui Trong Tin" userId="e8b171ad-d98b-49d5-bbe6-f86bd94206fe" providerId="ADAL" clId="{7993CC0A-90C5-4399-9DC6-0421C5156076}" dt="2021-07-29T03:06:55.212" v="178" actId="20577"/>
          <ac:spMkLst>
            <pc:docMk/>
            <pc:sldMk cId="846214735" sldId="592"/>
            <ac:spMk id="3" creationId="{139D5992-74CA-4E5E-831D-1F8F99FB57FF}"/>
          </ac:spMkLst>
        </pc:spChg>
      </pc:sldChg>
      <pc:sldChg chg="addSp modSp add mod">
        <pc:chgData name="Nguyen Bui Trong Tin" userId="e8b171ad-d98b-49d5-bbe6-f86bd94206fe" providerId="ADAL" clId="{7993CC0A-90C5-4399-9DC6-0421C5156076}" dt="2021-07-29T03:32:00.617" v="203" actId="14100"/>
        <pc:sldMkLst>
          <pc:docMk/>
          <pc:sldMk cId="3208677491" sldId="592"/>
        </pc:sldMkLst>
        <pc:picChg chg="add mod">
          <ac:chgData name="Nguyen Bui Trong Tin" userId="e8b171ad-d98b-49d5-bbe6-f86bd94206fe" providerId="ADAL" clId="{7993CC0A-90C5-4399-9DC6-0421C5156076}" dt="2021-07-29T03:32:00.617" v="203" actId="14100"/>
          <ac:picMkLst>
            <pc:docMk/>
            <pc:sldMk cId="3208677491" sldId="592"/>
            <ac:picMk id="2" creationId="{6B362221-13A3-44D6-BDC8-359C0B522C7A}"/>
          </ac:picMkLst>
        </pc:picChg>
      </pc:sldChg>
      <pc:sldChg chg="addSp modSp add mod ord">
        <pc:chgData name="Nguyen Bui Trong Tin" userId="e8b171ad-d98b-49d5-bbe6-f86bd94206fe" providerId="ADAL" clId="{7993CC0A-90C5-4399-9DC6-0421C5156076}" dt="2021-07-29T03:32:09.516" v="207" actId="1076"/>
        <pc:sldMkLst>
          <pc:docMk/>
          <pc:sldMk cId="2435803348" sldId="593"/>
        </pc:sldMkLst>
        <pc:picChg chg="add mod">
          <ac:chgData name="Nguyen Bui Trong Tin" userId="e8b171ad-d98b-49d5-bbe6-f86bd94206fe" providerId="ADAL" clId="{7993CC0A-90C5-4399-9DC6-0421C5156076}" dt="2021-07-29T03:32:09.516" v="207" actId="1076"/>
          <ac:picMkLst>
            <pc:docMk/>
            <pc:sldMk cId="2435803348" sldId="593"/>
            <ac:picMk id="2" creationId="{D0536E5A-295F-41E9-972D-1761DEBE063D}"/>
          </ac:picMkLst>
        </pc:picChg>
      </pc:sldChg>
      <pc:sldChg chg="add del replId">
        <pc:chgData name="Nguyen Bui Trong Tin" userId="e8b171ad-d98b-49d5-bbe6-f86bd94206fe" providerId="ADAL" clId="{7993CC0A-90C5-4399-9DC6-0421C5156076}" dt="2021-07-29T03:11:09.284" v="185" actId="47"/>
        <pc:sldMkLst>
          <pc:docMk/>
          <pc:sldMk cId="2703974072" sldId="593"/>
        </pc:sldMkLst>
      </pc:sldChg>
      <pc:sldChg chg="add del replId">
        <pc:chgData name="Nguyen Bui Trong Tin" userId="e8b171ad-d98b-49d5-bbe6-f86bd94206fe" providerId="ADAL" clId="{7993CC0A-90C5-4399-9DC6-0421C5156076}" dt="2021-07-29T03:11:09.284" v="185" actId="47"/>
        <pc:sldMkLst>
          <pc:docMk/>
          <pc:sldMk cId="2112332874" sldId="594"/>
        </pc:sldMkLst>
      </pc:sldChg>
      <pc:sldChg chg="add del">
        <pc:chgData name="Nguyen Bui Trong Tin" userId="e8b171ad-d98b-49d5-bbe6-f86bd94206fe" providerId="ADAL" clId="{7993CC0A-90C5-4399-9DC6-0421C5156076}" dt="2021-07-29T03:36:35.010" v="222" actId="47"/>
        <pc:sldMkLst>
          <pc:docMk/>
          <pc:sldMk cId="3821885058" sldId="594"/>
        </pc:sldMkLst>
      </pc:sldChg>
      <pc:sldChg chg="add del replId">
        <pc:chgData name="Nguyen Bui Trong Tin" userId="e8b171ad-d98b-49d5-bbe6-f86bd94206fe" providerId="ADAL" clId="{7993CC0A-90C5-4399-9DC6-0421C5156076}" dt="2021-07-29T03:11:09.284" v="185" actId="47"/>
        <pc:sldMkLst>
          <pc:docMk/>
          <pc:sldMk cId="1615458324" sldId="595"/>
        </pc:sldMkLst>
      </pc:sldChg>
      <pc:sldChg chg="addSp modSp add mod ord">
        <pc:chgData name="Nguyen Bui Trong Tin" userId="e8b171ad-d98b-49d5-bbe6-f86bd94206fe" providerId="ADAL" clId="{7993CC0A-90C5-4399-9DC6-0421C5156076}" dt="2021-07-29T03:33:02.694" v="212" actId="1036"/>
        <pc:sldMkLst>
          <pc:docMk/>
          <pc:sldMk cId="2194153414" sldId="595"/>
        </pc:sldMkLst>
        <pc:picChg chg="add mod">
          <ac:chgData name="Nguyen Bui Trong Tin" userId="e8b171ad-d98b-49d5-bbe6-f86bd94206fe" providerId="ADAL" clId="{7993CC0A-90C5-4399-9DC6-0421C5156076}" dt="2021-07-29T03:33:02.694" v="212" actId="1036"/>
          <ac:picMkLst>
            <pc:docMk/>
            <pc:sldMk cId="2194153414" sldId="595"/>
            <ac:picMk id="2" creationId="{D0479CDB-5D0A-4794-AC8D-292D54D3AF2F}"/>
          </ac:picMkLst>
        </pc:picChg>
      </pc:sldChg>
      <pc:sldChg chg="addSp modSp add mod">
        <pc:chgData name="Nguyen Bui Trong Tin" userId="e8b171ad-d98b-49d5-bbe6-f86bd94206fe" providerId="ADAL" clId="{7993CC0A-90C5-4399-9DC6-0421C5156076}" dt="2021-07-29T03:37:34.592" v="224" actId="1076"/>
        <pc:sldMkLst>
          <pc:docMk/>
          <pc:sldMk cId="4062103852" sldId="596"/>
        </pc:sldMkLst>
        <pc:picChg chg="add mod">
          <ac:chgData name="Nguyen Bui Trong Tin" userId="e8b171ad-d98b-49d5-bbe6-f86bd94206fe" providerId="ADAL" clId="{7993CC0A-90C5-4399-9DC6-0421C5156076}" dt="2021-07-29T03:37:34.592" v="224" actId="1076"/>
          <ac:picMkLst>
            <pc:docMk/>
            <pc:sldMk cId="4062103852" sldId="596"/>
            <ac:picMk id="2" creationId="{FD5D56A6-AFBB-44C9-BCBA-879012782A5B}"/>
          </ac:picMkLst>
        </pc:picChg>
      </pc:sldChg>
      <pc:sldChg chg="add del">
        <pc:chgData name="Nguyen Bui Trong Tin" userId="e8b171ad-d98b-49d5-bbe6-f86bd94206fe" providerId="ADAL" clId="{7993CC0A-90C5-4399-9DC6-0421C5156076}" dt="2021-07-29T03:46:24.765" v="241" actId="47"/>
        <pc:sldMkLst>
          <pc:docMk/>
          <pc:sldMk cId="946035998" sldId="597"/>
        </pc:sldMkLst>
      </pc:sldChg>
      <pc:sldChg chg="add del">
        <pc:chgData name="Nguyen Bui Trong Tin" userId="e8b171ad-d98b-49d5-bbe6-f86bd94206fe" providerId="ADAL" clId="{7993CC0A-90C5-4399-9DC6-0421C5156076}" dt="2021-07-29T03:46:24.765" v="241" actId="47"/>
        <pc:sldMkLst>
          <pc:docMk/>
          <pc:sldMk cId="229144123" sldId="598"/>
        </pc:sldMkLst>
      </pc:sldChg>
      <pc:sldChg chg="add del">
        <pc:chgData name="Nguyen Bui Trong Tin" userId="e8b171ad-d98b-49d5-bbe6-f86bd94206fe" providerId="ADAL" clId="{7993CC0A-90C5-4399-9DC6-0421C5156076}" dt="2021-07-29T03:46:28.759" v="242" actId="47"/>
        <pc:sldMkLst>
          <pc:docMk/>
          <pc:sldMk cId="1467306772" sldId="599"/>
        </pc:sldMkLst>
      </pc:sldChg>
      <pc:sldChg chg="add del">
        <pc:chgData name="Nguyen Bui Trong Tin" userId="e8b171ad-d98b-49d5-bbe6-f86bd94206fe" providerId="ADAL" clId="{7993CC0A-90C5-4399-9DC6-0421C5156076}" dt="2021-07-29T03:18:14.755" v="195"/>
        <pc:sldMkLst>
          <pc:docMk/>
          <pc:sldMk cId="3813926721" sldId="599"/>
        </pc:sldMkLst>
      </pc:sldChg>
      <pc:sldChg chg="add del">
        <pc:chgData name="Nguyen Bui Trong Tin" userId="e8b171ad-d98b-49d5-bbe6-f86bd94206fe" providerId="ADAL" clId="{7993CC0A-90C5-4399-9DC6-0421C5156076}" dt="2021-07-29T03:46:28.759" v="242" actId="47"/>
        <pc:sldMkLst>
          <pc:docMk/>
          <pc:sldMk cId="533213821" sldId="600"/>
        </pc:sldMkLst>
      </pc:sldChg>
      <pc:sldChg chg="add del">
        <pc:chgData name="Nguyen Bui Trong Tin" userId="e8b171ad-d98b-49d5-bbe6-f86bd94206fe" providerId="ADAL" clId="{7993CC0A-90C5-4399-9DC6-0421C5156076}" dt="2021-07-29T03:18:14.755" v="195"/>
        <pc:sldMkLst>
          <pc:docMk/>
          <pc:sldMk cId="2641119073" sldId="600"/>
        </pc:sldMkLst>
      </pc:sldChg>
      <pc:sldChg chg="addSp modSp add mod">
        <pc:chgData name="Nguyen Bui Trong Tin" userId="e8b171ad-d98b-49d5-bbe6-f86bd94206fe" providerId="ADAL" clId="{7993CC0A-90C5-4399-9DC6-0421C5156076}" dt="2021-07-29T03:48:38.426" v="246" actId="14100"/>
        <pc:sldMkLst>
          <pc:docMk/>
          <pc:sldMk cId="3055467694" sldId="601"/>
        </pc:sldMkLst>
        <pc:picChg chg="add mod">
          <ac:chgData name="Nguyen Bui Trong Tin" userId="e8b171ad-d98b-49d5-bbe6-f86bd94206fe" providerId="ADAL" clId="{7993CC0A-90C5-4399-9DC6-0421C5156076}" dt="2021-07-29T03:48:38.426" v="246" actId="14100"/>
          <ac:picMkLst>
            <pc:docMk/>
            <pc:sldMk cId="3055467694" sldId="601"/>
            <ac:picMk id="2" creationId="{264C7001-28D9-43A6-B606-F16E951D1047}"/>
          </ac:picMkLst>
        </pc:picChg>
      </pc:sldChg>
      <pc:sldChg chg="add del">
        <pc:chgData name="Nguyen Bui Trong Tin" userId="e8b171ad-d98b-49d5-bbe6-f86bd94206fe" providerId="ADAL" clId="{7993CC0A-90C5-4399-9DC6-0421C5156076}" dt="2021-07-29T03:49:57.801" v="247" actId="47"/>
        <pc:sldMkLst>
          <pc:docMk/>
          <pc:sldMk cId="3257071977" sldId="602"/>
        </pc:sldMkLst>
      </pc:sldChg>
      <pc:sldChg chg="addSp modSp add mod">
        <pc:chgData name="Nguyen Bui Trong Tin" userId="e8b171ad-d98b-49d5-bbe6-f86bd94206fe" providerId="ADAL" clId="{7993CC0A-90C5-4399-9DC6-0421C5156076}" dt="2021-07-29T03:38:16.082" v="228" actId="14100"/>
        <pc:sldMkLst>
          <pc:docMk/>
          <pc:sldMk cId="2915997912" sldId="603"/>
        </pc:sldMkLst>
        <pc:picChg chg="add mod">
          <ac:chgData name="Nguyen Bui Trong Tin" userId="e8b171ad-d98b-49d5-bbe6-f86bd94206fe" providerId="ADAL" clId="{7993CC0A-90C5-4399-9DC6-0421C5156076}" dt="2021-07-29T03:38:16.082" v="228" actId="14100"/>
          <ac:picMkLst>
            <pc:docMk/>
            <pc:sldMk cId="2915997912" sldId="603"/>
            <ac:picMk id="2" creationId="{5E70AB47-FC65-4D71-A549-6D548391BED4}"/>
          </ac:picMkLst>
        </pc:picChg>
      </pc:sldChg>
      <pc:sldChg chg="add del">
        <pc:chgData name="Nguyen Bui Trong Tin" userId="e8b171ad-d98b-49d5-bbe6-f86bd94206fe" providerId="ADAL" clId="{7993CC0A-90C5-4399-9DC6-0421C5156076}" dt="2021-07-29T03:40:04.416" v="229" actId="47"/>
        <pc:sldMkLst>
          <pc:docMk/>
          <pc:sldMk cId="1664249624" sldId="604"/>
        </pc:sldMkLst>
      </pc:sldChg>
      <pc:sldChg chg="add del">
        <pc:chgData name="Nguyen Bui Trong Tin" userId="e8b171ad-d98b-49d5-bbe6-f86bd94206fe" providerId="ADAL" clId="{7993CC0A-90C5-4399-9DC6-0421C5156076}" dt="2021-07-29T03:40:08.692" v="231" actId="47"/>
        <pc:sldMkLst>
          <pc:docMk/>
          <pc:sldMk cId="910931565" sldId="612"/>
        </pc:sldMkLst>
      </pc:sldChg>
      <pc:sldChg chg="addSp modSp add mod">
        <pc:chgData name="Nguyen Bui Trong Tin" userId="e8b171ad-d98b-49d5-bbe6-f86bd94206fe" providerId="ADAL" clId="{7993CC0A-90C5-4399-9DC6-0421C5156076}" dt="2021-07-29T03:40:41.296" v="233" actId="1076"/>
        <pc:sldMkLst>
          <pc:docMk/>
          <pc:sldMk cId="2886953750" sldId="613"/>
        </pc:sldMkLst>
        <pc:picChg chg="add mod">
          <ac:chgData name="Nguyen Bui Trong Tin" userId="e8b171ad-d98b-49d5-bbe6-f86bd94206fe" providerId="ADAL" clId="{7993CC0A-90C5-4399-9DC6-0421C5156076}" dt="2021-07-29T03:40:41.296" v="233" actId="1076"/>
          <ac:picMkLst>
            <pc:docMk/>
            <pc:sldMk cId="2886953750" sldId="613"/>
            <ac:picMk id="2" creationId="{3C65BC0B-5C1E-44D6-A6DB-4D886AEFFDA3}"/>
          </ac:picMkLst>
        </pc:picChg>
      </pc:sldChg>
      <pc:sldChg chg="addSp modSp add mod">
        <pc:chgData name="Nguyen Bui Trong Tin" userId="e8b171ad-d98b-49d5-bbe6-f86bd94206fe" providerId="ADAL" clId="{7993CC0A-90C5-4399-9DC6-0421C5156076}" dt="2021-07-29T03:41:58.445" v="238" actId="1076"/>
        <pc:sldMkLst>
          <pc:docMk/>
          <pc:sldMk cId="344412904" sldId="614"/>
        </pc:sldMkLst>
        <pc:picChg chg="add mod">
          <ac:chgData name="Nguyen Bui Trong Tin" userId="e8b171ad-d98b-49d5-bbe6-f86bd94206fe" providerId="ADAL" clId="{7993CC0A-90C5-4399-9DC6-0421C5156076}" dt="2021-07-29T03:41:19.752" v="236" actId="14100"/>
          <ac:picMkLst>
            <pc:docMk/>
            <pc:sldMk cId="344412904" sldId="614"/>
            <ac:picMk id="2" creationId="{D06A8566-B9C5-4710-913F-A0DB715270D8}"/>
          </ac:picMkLst>
        </pc:picChg>
        <pc:picChg chg="add mod">
          <ac:chgData name="Nguyen Bui Trong Tin" userId="e8b171ad-d98b-49d5-bbe6-f86bd94206fe" providerId="ADAL" clId="{7993CC0A-90C5-4399-9DC6-0421C5156076}" dt="2021-07-29T03:41:58.445" v="238" actId="1076"/>
          <ac:picMkLst>
            <pc:docMk/>
            <pc:sldMk cId="344412904" sldId="614"/>
            <ac:picMk id="4" creationId="{39FB1375-92CD-45FC-8157-365FF469C459}"/>
          </ac:picMkLst>
        </pc:picChg>
      </pc:sldChg>
      <pc:sldChg chg="addSp modSp add del mod">
        <pc:chgData name="Nguyen Bui Trong Tin" userId="e8b171ad-d98b-49d5-bbe6-f86bd94206fe" providerId="ADAL" clId="{7993CC0A-90C5-4399-9DC6-0421C5156076}" dt="2021-07-29T03:46:24.765" v="241" actId="47"/>
        <pc:sldMkLst>
          <pc:docMk/>
          <pc:sldMk cId="900592851" sldId="615"/>
        </pc:sldMkLst>
        <pc:picChg chg="add mod">
          <ac:chgData name="Nguyen Bui Trong Tin" userId="e8b171ad-d98b-49d5-bbe6-f86bd94206fe" providerId="ADAL" clId="{7993CC0A-90C5-4399-9DC6-0421C5156076}" dt="2021-07-29T03:42:34.203" v="240" actId="1076"/>
          <ac:picMkLst>
            <pc:docMk/>
            <pc:sldMk cId="900592851" sldId="615"/>
            <ac:picMk id="2" creationId="{4F759E2C-EBF5-40A1-8BAF-B3F863EB44FE}"/>
          </ac:picMkLst>
        </pc:picChg>
      </pc:sldChg>
      <pc:sldChg chg="add del">
        <pc:chgData name="Nguyen Bui Trong Tin" userId="e8b171ad-d98b-49d5-bbe6-f86bd94206fe" providerId="ADAL" clId="{7993CC0A-90C5-4399-9DC6-0421C5156076}" dt="2021-07-29T03:49:57.801" v="247" actId="47"/>
        <pc:sldMkLst>
          <pc:docMk/>
          <pc:sldMk cId="3584449200" sldId="615"/>
        </pc:sldMkLst>
      </pc:sldChg>
      <pc:sldChg chg="add">
        <pc:chgData name="Nguyen Bui Trong Tin" userId="e8b171ad-d98b-49d5-bbe6-f86bd94206fe" providerId="ADAL" clId="{7993CC0A-90C5-4399-9DC6-0421C5156076}" dt="2021-07-29T03:56:53.195" v="250"/>
        <pc:sldMkLst>
          <pc:docMk/>
          <pc:sldMk cId="3727234684" sldId="615"/>
        </pc:sldMkLst>
      </pc:sldChg>
      <pc:sldChg chg="add del">
        <pc:chgData name="Nguyen Bui Trong Tin" userId="e8b171ad-d98b-49d5-bbe6-f86bd94206fe" providerId="ADAL" clId="{7993CC0A-90C5-4399-9DC6-0421C5156076}" dt="2021-07-29T03:46:24.765" v="241" actId="47"/>
        <pc:sldMkLst>
          <pc:docMk/>
          <pc:sldMk cId="242471167" sldId="616"/>
        </pc:sldMkLst>
      </pc:sldChg>
      <pc:sldChg chg="add">
        <pc:chgData name="Nguyen Bui Trong Tin" userId="e8b171ad-d98b-49d5-bbe6-f86bd94206fe" providerId="ADAL" clId="{7993CC0A-90C5-4399-9DC6-0421C5156076}" dt="2021-07-29T03:56:53.195" v="250"/>
        <pc:sldMkLst>
          <pc:docMk/>
          <pc:sldMk cId="4054632159" sldId="616"/>
        </pc:sldMkLst>
      </pc:sldChg>
      <pc:sldChg chg="add">
        <pc:chgData name="Nguyen Bui Trong Tin" userId="e8b171ad-d98b-49d5-bbe6-f86bd94206fe" providerId="ADAL" clId="{7993CC0A-90C5-4399-9DC6-0421C5156076}" dt="2021-07-29T03:56:53.195" v="250"/>
        <pc:sldMkLst>
          <pc:docMk/>
          <pc:sldMk cId="587646358" sldId="617"/>
        </pc:sldMkLst>
      </pc:sldChg>
      <pc:sldChg chg="add">
        <pc:chgData name="Nguyen Bui Trong Tin" userId="e8b171ad-d98b-49d5-bbe6-f86bd94206fe" providerId="ADAL" clId="{7993CC0A-90C5-4399-9DC6-0421C5156076}" dt="2021-07-29T03:56:53.195" v="250"/>
        <pc:sldMkLst>
          <pc:docMk/>
          <pc:sldMk cId="4028600498" sldId="618"/>
        </pc:sldMkLst>
      </pc:sldChg>
      <pc:sldChg chg="add">
        <pc:chgData name="Nguyen Bui Trong Tin" userId="e8b171ad-d98b-49d5-bbe6-f86bd94206fe" providerId="ADAL" clId="{7993CC0A-90C5-4399-9DC6-0421C5156076}" dt="2021-07-29T03:56:53.195" v="250"/>
        <pc:sldMkLst>
          <pc:docMk/>
          <pc:sldMk cId="3633845475" sldId="619"/>
        </pc:sldMkLst>
      </pc:sldChg>
      <pc:sldChg chg="add">
        <pc:chgData name="Nguyen Bui Trong Tin" userId="e8b171ad-d98b-49d5-bbe6-f86bd94206fe" providerId="ADAL" clId="{7993CC0A-90C5-4399-9DC6-0421C5156076}" dt="2021-07-29T03:56:53.195" v="250"/>
        <pc:sldMkLst>
          <pc:docMk/>
          <pc:sldMk cId="3625719373" sldId="621"/>
        </pc:sldMkLst>
      </pc:sldChg>
      <pc:sldChg chg="add">
        <pc:chgData name="Nguyen Bui Trong Tin" userId="e8b171ad-d98b-49d5-bbe6-f86bd94206fe" providerId="ADAL" clId="{7993CC0A-90C5-4399-9DC6-0421C5156076}" dt="2021-07-29T03:56:53.195" v="250"/>
        <pc:sldMkLst>
          <pc:docMk/>
          <pc:sldMk cId="2721926630" sldId="622"/>
        </pc:sldMkLst>
      </pc:sldChg>
      <pc:sldChg chg="add">
        <pc:chgData name="Nguyen Bui Trong Tin" userId="e8b171ad-d98b-49d5-bbe6-f86bd94206fe" providerId="ADAL" clId="{7993CC0A-90C5-4399-9DC6-0421C5156076}" dt="2021-07-29T03:56:53.195" v="250"/>
        <pc:sldMkLst>
          <pc:docMk/>
          <pc:sldMk cId="2217395374" sldId="623"/>
        </pc:sldMkLst>
      </pc:sldChg>
      <pc:sldChg chg="add">
        <pc:chgData name="Nguyen Bui Trong Tin" userId="e8b171ad-d98b-49d5-bbe6-f86bd94206fe" providerId="ADAL" clId="{7993CC0A-90C5-4399-9DC6-0421C5156076}" dt="2021-07-29T03:56:53.195" v="250"/>
        <pc:sldMkLst>
          <pc:docMk/>
          <pc:sldMk cId="3289399583" sldId="624"/>
        </pc:sldMkLst>
      </pc:sldChg>
      <pc:sldChg chg="add">
        <pc:chgData name="Nguyen Bui Trong Tin" userId="e8b171ad-d98b-49d5-bbe6-f86bd94206fe" providerId="ADAL" clId="{7993CC0A-90C5-4399-9DC6-0421C5156076}" dt="2021-07-29T03:56:53.195" v="250"/>
        <pc:sldMkLst>
          <pc:docMk/>
          <pc:sldMk cId="382634802" sldId="625"/>
        </pc:sldMkLst>
      </pc:sldChg>
      <pc:sldChg chg="add">
        <pc:chgData name="Nguyen Bui Trong Tin" userId="e8b171ad-d98b-49d5-bbe6-f86bd94206fe" providerId="ADAL" clId="{7993CC0A-90C5-4399-9DC6-0421C5156076}" dt="2021-07-29T03:56:53.195" v="250"/>
        <pc:sldMkLst>
          <pc:docMk/>
          <pc:sldMk cId="1217328350" sldId="626"/>
        </pc:sldMkLst>
      </pc:sldChg>
      <pc:sldChg chg="add">
        <pc:chgData name="Nguyen Bui Trong Tin" userId="e8b171ad-d98b-49d5-bbe6-f86bd94206fe" providerId="ADAL" clId="{7993CC0A-90C5-4399-9DC6-0421C5156076}" dt="2021-07-29T03:56:53.195" v="250"/>
        <pc:sldMkLst>
          <pc:docMk/>
          <pc:sldMk cId="2632153139" sldId="627"/>
        </pc:sldMkLst>
      </pc:sldChg>
      <pc:sldChg chg="add">
        <pc:chgData name="Nguyen Bui Trong Tin" userId="e8b171ad-d98b-49d5-bbe6-f86bd94206fe" providerId="ADAL" clId="{7993CC0A-90C5-4399-9DC6-0421C5156076}" dt="2021-07-29T03:56:53.195" v="250"/>
        <pc:sldMkLst>
          <pc:docMk/>
          <pc:sldMk cId="2562710535" sldId="628"/>
        </pc:sldMkLst>
      </pc:sldChg>
      <pc:sldChg chg="add">
        <pc:chgData name="Nguyen Bui Trong Tin" userId="e8b171ad-d98b-49d5-bbe6-f86bd94206fe" providerId="ADAL" clId="{7993CC0A-90C5-4399-9DC6-0421C5156076}" dt="2021-07-29T03:56:53.195" v="250"/>
        <pc:sldMkLst>
          <pc:docMk/>
          <pc:sldMk cId="3769110574" sldId="629"/>
        </pc:sldMkLst>
      </pc:sldChg>
      <pc:sldChg chg="add">
        <pc:chgData name="Nguyen Bui Trong Tin" userId="e8b171ad-d98b-49d5-bbe6-f86bd94206fe" providerId="ADAL" clId="{7993CC0A-90C5-4399-9DC6-0421C5156076}" dt="2021-07-29T03:56:53.195" v="250"/>
        <pc:sldMkLst>
          <pc:docMk/>
          <pc:sldMk cId="2087521527" sldId="630"/>
        </pc:sldMkLst>
      </pc:sldChg>
      <pc:sldChg chg="add">
        <pc:chgData name="Nguyen Bui Trong Tin" userId="e8b171ad-d98b-49d5-bbe6-f86bd94206fe" providerId="ADAL" clId="{7993CC0A-90C5-4399-9DC6-0421C5156076}" dt="2021-07-29T03:56:53.195" v="250"/>
        <pc:sldMkLst>
          <pc:docMk/>
          <pc:sldMk cId="1055486949" sldId="631"/>
        </pc:sldMkLst>
      </pc:sldChg>
      <pc:sldChg chg="add">
        <pc:chgData name="Nguyen Bui Trong Tin" userId="e8b171ad-d98b-49d5-bbe6-f86bd94206fe" providerId="ADAL" clId="{7993CC0A-90C5-4399-9DC6-0421C5156076}" dt="2021-07-29T03:56:53.195" v="250"/>
        <pc:sldMkLst>
          <pc:docMk/>
          <pc:sldMk cId="166816488" sldId="632"/>
        </pc:sldMkLst>
      </pc:sldChg>
      <pc:sldChg chg="add">
        <pc:chgData name="Nguyen Bui Trong Tin" userId="e8b171ad-d98b-49d5-bbe6-f86bd94206fe" providerId="ADAL" clId="{7993CC0A-90C5-4399-9DC6-0421C5156076}" dt="2021-07-29T03:56:53.195" v="250"/>
        <pc:sldMkLst>
          <pc:docMk/>
          <pc:sldMk cId="1907967810" sldId="633"/>
        </pc:sldMkLst>
      </pc:sldChg>
      <pc:sldChg chg="add">
        <pc:chgData name="Nguyen Bui Trong Tin" userId="e8b171ad-d98b-49d5-bbe6-f86bd94206fe" providerId="ADAL" clId="{7993CC0A-90C5-4399-9DC6-0421C5156076}" dt="2021-07-29T03:56:53.195" v="250"/>
        <pc:sldMkLst>
          <pc:docMk/>
          <pc:sldMk cId="602618541" sldId="634"/>
        </pc:sldMkLst>
      </pc:sldChg>
      <pc:sldChg chg="addSp modSp add del mod">
        <pc:chgData name="Nguyen Bui Trong Tin" userId="e8b171ad-d98b-49d5-bbe6-f86bd94206fe" providerId="ADAL" clId="{7993CC0A-90C5-4399-9DC6-0421C5156076}" dt="2021-07-29T04:01:36.396" v="269" actId="2696"/>
        <pc:sldMkLst>
          <pc:docMk/>
          <pc:sldMk cId="1555051041" sldId="635"/>
        </pc:sldMkLst>
        <pc:picChg chg="add mod modCrop">
          <ac:chgData name="Nguyen Bui Trong Tin" userId="e8b171ad-d98b-49d5-bbe6-f86bd94206fe" providerId="ADAL" clId="{7993CC0A-90C5-4399-9DC6-0421C5156076}" dt="2021-07-29T04:00:39.326" v="255" actId="732"/>
          <ac:picMkLst>
            <pc:docMk/>
            <pc:sldMk cId="1555051041" sldId="635"/>
            <ac:picMk id="2" creationId="{46CFC44D-41ED-4118-AE6F-C0C33A4E9F4D}"/>
          </ac:picMkLst>
        </pc:picChg>
        <pc:picChg chg="add mod modCrop">
          <ac:chgData name="Nguyen Bui Trong Tin" userId="e8b171ad-d98b-49d5-bbe6-f86bd94206fe" providerId="ADAL" clId="{7993CC0A-90C5-4399-9DC6-0421C5156076}" dt="2021-07-29T04:00:49.338" v="262" actId="1036"/>
          <ac:picMkLst>
            <pc:docMk/>
            <pc:sldMk cId="1555051041" sldId="635"/>
            <ac:picMk id="4" creationId="{6050E883-6543-4255-9BE4-EC78C39599F8}"/>
          </ac:picMkLst>
        </pc:picChg>
      </pc:sldChg>
      <pc:sldChg chg="addSp delSp modSp add mod modNotesTx">
        <pc:chgData name="Nguyen Bui Trong Tin" userId="e8b171ad-d98b-49d5-bbe6-f86bd94206fe" providerId="ADAL" clId="{7993CC0A-90C5-4399-9DC6-0421C5156076}" dt="2021-07-29T04:07:16.873" v="296" actId="20577"/>
        <pc:sldMkLst>
          <pc:docMk/>
          <pc:sldMk cId="3615605813" sldId="636"/>
        </pc:sldMkLst>
        <pc:picChg chg="add del">
          <ac:chgData name="Nguyen Bui Trong Tin" userId="e8b171ad-d98b-49d5-bbe6-f86bd94206fe" providerId="ADAL" clId="{7993CC0A-90C5-4399-9DC6-0421C5156076}" dt="2021-07-29T04:02:11.424" v="271" actId="478"/>
          <ac:picMkLst>
            <pc:docMk/>
            <pc:sldMk cId="3615605813" sldId="636"/>
            <ac:picMk id="2" creationId="{503D5895-D63B-4072-BB94-ABF736745FB0}"/>
          </ac:picMkLst>
        </pc:picChg>
        <pc:picChg chg="add del mod">
          <ac:chgData name="Nguyen Bui Trong Tin" userId="e8b171ad-d98b-49d5-bbe6-f86bd94206fe" providerId="ADAL" clId="{7993CC0A-90C5-4399-9DC6-0421C5156076}" dt="2021-07-29T04:01:24.095" v="264" actId="478"/>
          <ac:picMkLst>
            <pc:docMk/>
            <pc:sldMk cId="3615605813" sldId="636"/>
            <ac:picMk id="4" creationId="{46CFC44D-41ED-4118-AE6F-C0C33A4E9F4D}"/>
          </ac:picMkLst>
        </pc:picChg>
        <pc:picChg chg="add del mod">
          <ac:chgData name="Nguyen Bui Trong Tin" userId="e8b171ad-d98b-49d5-bbe6-f86bd94206fe" providerId="ADAL" clId="{7993CC0A-90C5-4399-9DC6-0421C5156076}" dt="2021-07-29T04:01:35.199" v="268" actId="478"/>
          <ac:picMkLst>
            <pc:docMk/>
            <pc:sldMk cId="3615605813" sldId="636"/>
            <ac:picMk id="5" creationId="{46CFC44D-41ED-4118-AE6F-C0C33A4E9F4D}"/>
          </ac:picMkLst>
        </pc:picChg>
        <pc:picChg chg="add del">
          <ac:chgData name="Nguyen Bui Trong Tin" userId="e8b171ad-d98b-49d5-bbe6-f86bd94206fe" providerId="ADAL" clId="{7993CC0A-90C5-4399-9DC6-0421C5156076}" dt="2021-07-29T04:02:13.972" v="273" actId="478"/>
          <ac:picMkLst>
            <pc:docMk/>
            <pc:sldMk cId="3615605813" sldId="636"/>
            <ac:picMk id="6" creationId="{6BB00612-116F-4A6C-8959-0AE24907C0B2}"/>
          </ac:picMkLst>
        </pc:picChg>
        <pc:picChg chg="add del">
          <ac:chgData name="Nguyen Bui Trong Tin" userId="e8b171ad-d98b-49d5-bbe6-f86bd94206fe" providerId="ADAL" clId="{7993CC0A-90C5-4399-9DC6-0421C5156076}" dt="2021-07-29T04:02:16.001" v="275" actId="478"/>
          <ac:picMkLst>
            <pc:docMk/>
            <pc:sldMk cId="3615605813" sldId="636"/>
            <ac:picMk id="7" creationId="{A850EBCA-26C7-4320-8FAF-F44D3627C122}"/>
          </ac:picMkLst>
        </pc:picChg>
        <pc:picChg chg="add mod">
          <ac:chgData name="Nguyen Bui Trong Tin" userId="e8b171ad-d98b-49d5-bbe6-f86bd94206fe" providerId="ADAL" clId="{7993CC0A-90C5-4399-9DC6-0421C5156076}" dt="2021-07-29T04:02:23.949" v="277" actId="1076"/>
          <ac:picMkLst>
            <pc:docMk/>
            <pc:sldMk cId="3615605813" sldId="636"/>
            <ac:picMk id="8" creationId="{498D59BA-185F-454D-BCFB-D856DDA1B5D0}"/>
          </ac:picMkLst>
        </pc:picChg>
      </pc:sldChg>
      <pc:sldChg chg="addSp modSp add del mod">
        <pc:chgData name="Nguyen Bui Trong Tin" userId="e8b171ad-d98b-49d5-bbe6-f86bd94206fe" providerId="ADAL" clId="{7993CC0A-90C5-4399-9DC6-0421C5156076}" dt="2021-07-29T04:04:16.915" v="284" actId="2696"/>
        <pc:sldMkLst>
          <pc:docMk/>
          <pc:sldMk cId="1230495628" sldId="637"/>
        </pc:sldMkLst>
        <pc:picChg chg="add mod">
          <ac:chgData name="Nguyen Bui Trong Tin" userId="e8b171ad-d98b-49d5-bbe6-f86bd94206fe" providerId="ADAL" clId="{7993CC0A-90C5-4399-9DC6-0421C5156076}" dt="2021-07-29T04:03:01.392" v="279" actId="1076"/>
          <ac:picMkLst>
            <pc:docMk/>
            <pc:sldMk cId="1230495628" sldId="637"/>
            <ac:picMk id="2" creationId="{0281D79D-A367-4C34-BE78-E496703EEFA0}"/>
          </ac:picMkLst>
        </pc:picChg>
      </pc:sldChg>
      <pc:sldChg chg="addSp delSp modSp add del mod">
        <pc:chgData name="Nguyen Bui Trong Tin" userId="e8b171ad-d98b-49d5-bbe6-f86bd94206fe" providerId="ADAL" clId="{7993CC0A-90C5-4399-9DC6-0421C5156076}" dt="2021-07-29T04:04:16.915" v="284" actId="2696"/>
        <pc:sldMkLst>
          <pc:docMk/>
          <pc:sldMk cId="1762288338" sldId="638"/>
        </pc:sldMkLst>
        <pc:picChg chg="add del">
          <ac:chgData name="Nguyen Bui Trong Tin" userId="e8b171ad-d98b-49d5-bbe6-f86bd94206fe" providerId="ADAL" clId="{7993CC0A-90C5-4399-9DC6-0421C5156076}" dt="2021-07-29T04:03:16.111" v="281" actId="478"/>
          <ac:picMkLst>
            <pc:docMk/>
            <pc:sldMk cId="1762288338" sldId="638"/>
            <ac:picMk id="2" creationId="{3577000F-B515-4038-B829-8B9578EFEADD}"/>
          </ac:picMkLst>
        </pc:picChg>
        <pc:picChg chg="add mod">
          <ac:chgData name="Nguyen Bui Trong Tin" userId="e8b171ad-d98b-49d5-bbe6-f86bd94206fe" providerId="ADAL" clId="{7993CC0A-90C5-4399-9DC6-0421C5156076}" dt="2021-07-29T04:03:19.511" v="283" actId="1076"/>
          <ac:picMkLst>
            <pc:docMk/>
            <pc:sldMk cId="1762288338" sldId="638"/>
            <ac:picMk id="4" creationId="{416AF315-3E55-4099-BB96-C34D0DABF44E}"/>
          </ac:picMkLst>
        </pc:picChg>
      </pc:sldChg>
      <pc:sldChg chg="addSp modSp add mod ord modNotesTx">
        <pc:chgData name="Nguyen Bui Trong Tin" userId="e8b171ad-d98b-49d5-bbe6-f86bd94206fe" providerId="ADAL" clId="{7993CC0A-90C5-4399-9DC6-0421C5156076}" dt="2021-07-29T04:07:14.162" v="294" actId="20577"/>
        <pc:sldMkLst>
          <pc:docMk/>
          <pc:sldMk cId="258022482" sldId="639"/>
        </pc:sldMkLst>
        <pc:picChg chg="add mod modCrop">
          <ac:chgData name="Nguyen Bui Trong Tin" userId="e8b171ad-d98b-49d5-bbe6-f86bd94206fe" providerId="ADAL" clId="{7993CC0A-90C5-4399-9DC6-0421C5156076}" dt="2021-07-29T04:05:36.115" v="289" actId="732"/>
          <ac:picMkLst>
            <pc:docMk/>
            <pc:sldMk cId="258022482" sldId="639"/>
            <ac:picMk id="2" creationId="{92BA0DFA-C403-4157-A9C9-ADEE5F18575C}"/>
          </ac:picMkLst>
        </pc:picChg>
        <pc:picChg chg="add mod modCrop">
          <ac:chgData name="Nguyen Bui Trong Tin" userId="e8b171ad-d98b-49d5-bbe6-f86bd94206fe" providerId="ADAL" clId="{7993CC0A-90C5-4399-9DC6-0421C5156076}" dt="2021-07-29T04:05:45.516" v="292" actId="1076"/>
          <ac:picMkLst>
            <pc:docMk/>
            <pc:sldMk cId="258022482" sldId="639"/>
            <ac:picMk id="4" creationId="{099B7E1E-8934-4B7D-9033-485308E57141}"/>
          </ac:picMkLst>
        </pc:picChg>
      </pc:sldChg>
      <pc:sldChg chg="addSp modSp add mod modNotesTx">
        <pc:chgData name="Nguyen Bui Trong Tin" userId="e8b171ad-d98b-49d5-bbe6-f86bd94206fe" providerId="ADAL" clId="{7993CC0A-90C5-4399-9DC6-0421C5156076}" dt="2021-07-29T04:15:22.219" v="306" actId="20577"/>
        <pc:sldMkLst>
          <pc:docMk/>
          <pc:sldMk cId="3631740882" sldId="640"/>
        </pc:sldMkLst>
        <pc:spChg chg="add mod">
          <ac:chgData name="Nguyen Bui Trong Tin" userId="e8b171ad-d98b-49d5-bbe6-f86bd94206fe" providerId="ADAL" clId="{7993CC0A-90C5-4399-9DC6-0421C5156076}" dt="2021-07-29T04:13:13.068" v="300" actId="14100"/>
          <ac:spMkLst>
            <pc:docMk/>
            <pc:sldMk cId="3631740882" sldId="640"/>
            <ac:spMk id="4" creationId="{FCE6ADE8-9ED0-4A15-B3E3-BC31ACB2FA3C}"/>
          </ac:spMkLst>
        </pc:spChg>
      </pc:sldChg>
      <pc:sldChg chg="addSp modSp add del mod">
        <pc:chgData name="Nguyen Bui Trong Tin" userId="e8b171ad-d98b-49d5-bbe6-f86bd94206fe" providerId="ADAL" clId="{7993CC0A-90C5-4399-9DC6-0421C5156076}" dt="2021-07-29T04:13:26.858" v="305" actId="2696"/>
        <pc:sldMkLst>
          <pc:docMk/>
          <pc:sldMk cId="4170625924" sldId="641"/>
        </pc:sldMkLst>
        <pc:spChg chg="add mod">
          <ac:chgData name="Nguyen Bui Trong Tin" userId="e8b171ad-d98b-49d5-bbe6-f86bd94206fe" providerId="ADAL" clId="{7993CC0A-90C5-4399-9DC6-0421C5156076}" dt="2021-07-29T04:13:25.527" v="304" actId="14100"/>
          <ac:spMkLst>
            <pc:docMk/>
            <pc:sldMk cId="4170625924" sldId="641"/>
            <ac:spMk id="4" creationId="{8EE5365A-8B6A-402D-ABB4-6BC398CA0ACE}"/>
          </ac:spMkLst>
        </pc:spChg>
      </pc:sldChg>
      <pc:sldChg chg="add del">
        <pc:chgData name="Nguyen Bui Trong Tin" userId="e8b171ad-d98b-49d5-bbe6-f86bd94206fe" providerId="ADAL" clId="{7993CC0A-90C5-4399-9DC6-0421C5156076}" dt="2021-07-29T04:15:24.759" v="307" actId="47"/>
        <pc:sldMkLst>
          <pc:docMk/>
          <pc:sldMk cId="828134182" sldId="642"/>
        </pc:sldMkLst>
      </pc:sldChg>
      <pc:sldChg chg="addSp delSp modSp add mod">
        <pc:chgData name="Nguyen Bui Trong Tin" userId="e8b171ad-d98b-49d5-bbe6-f86bd94206fe" providerId="ADAL" clId="{7993CC0A-90C5-4399-9DC6-0421C5156076}" dt="2021-07-29T04:15:57.449" v="313" actId="1076"/>
        <pc:sldMkLst>
          <pc:docMk/>
          <pc:sldMk cId="1951226156" sldId="643"/>
        </pc:sldMkLst>
        <pc:spChg chg="add del">
          <ac:chgData name="Nguyen Bui Trong Tin" userId="e8b171ad-d98b-49d5-bbe6-f86bd94206fe" providerId="ADAL" clId="{7993CC0A-90C5-4399-9DC6-0421C5156076}" dt="2021-07-29T04:15:52.853" v="311"/>
          <ac:spMkLst>
            <pc:docMk/>
            <pc:sldMk cId="1951226156" sldId="643"/>
            <ac:spMk id="4" creationId="{0065F501-A01A-4772-BFAB-23277E47E666}"/>
          </ac:spMkLst>
        </pc:spChg>
        <pc:picChg chg="add mod">
          <ac:chgData name="Nguyen Bui Trong Tin" userId="e8b171ad-d98b-49d5-bbe6-f86bd94206fe" providerId="ADAL" clId="{7993CC0A-90C5-4399-9DC6-0421C5156076}" dt="2021-07-29T04:15:57.449" v="313" actId="1076"/>
          <ac:picMkLst>
            <pc:docMk/>
            <pc:sldMk cId="1951226156" sldId="643"/>
            <ac:picMk id="5" creationId="{E57E8D86-9868-4E6E-8E48-E4168034C2B7}"/>
          </ac:picMkLst>
        </pc:picChg>
      </pc:sldChg>
      <pc:sldChg chg="addSp delSp modSp add mod">
        <pc:chgData name="Nguyen Bui Trong Tin" userId="e8b171ad-d98b-49d5-bbe6-f86bd94206fe" providerId="ADAL" clId="{7993CC0A-90C5-4399-9DC6-0421C5156076}" dt="2021-07-29T04:17:35.963" v="319" actId="14100"/>
        <pc:sldMkLst>
          <pc:docMk/>
          <pc:sldMk cId="1765598976" sldId="644"/>
        </pc:sldMkLst>
        <pc:picChg chg="add del">
          <ac:chgData name="Nguyen Bui Trong Tin" userId="e8b171ad-d98b-49d5-bbe6-f86bd94206fe" providerId="ADAL" clId="{7993CC0A-90C5-4399-9DC6-0421C5156076}" dt="2021-07-29T04:17:31.924" v="317" actId="478"/>
          <ac:picMkLst>
            <pc:docMk/>
            <pc:sldMk cId="1765598976" sldId="644"/>
            <ac:picMk id="2" creationId="{65AD50FB-8EA3-41AB-BEE4-C06AEB245234}"/>
          </ac:picMkLst>
        </pc:picChg>
        <pc:picChg chg="add mod">
          <ac:chgData name="Nguyen Bui Trong Tin" userId="e8b171ad-d98b-49d5-bbe6-f86bd94206fe" providerId="ADAL" clId="{7993CC0A-90C5-4399-9DC6-0421C5156076}" dt="2021-07-29T04:17:35.963" v="319" actId="14100"/>
          <ac:picMkLst>
            <pc:docMk/>
            <pc:sldMk cId="1765598976" sldId="644"/>
            <ac:picMk id="4" creationId="{025F961C-E914-432F-AA7B-DB025674DEB6}"/>
          </ac:picMkLst>
        </pc:picChg>
      </pc:sldChg>
      <pc:sldChg chg="add del">
        <pc:chgData name="Nguyen Bui Trong Tin" userId="e8b171ad-d98b-49d5-bbe6-f86bd94206fe" providerId="ADAL" clId="{7993CC0A-90C5-4399-9DC6-0421C5156076}" dt="2021-07-29T04:17:50.087" v="320" actId="47"/>
        <pc:sldMkLst>
          <pc:docMk/>
          <pc:sldMk cId="301309409" sldId="645"/>
        </pc:sldMkLst>
      </pc:sldChg>
      <pc:sldChg chg="add del">
        <pc:chgData name="Nguyen Bui Trong Tin" userId="e8b171ad-d98b-49d5-bbe6-f86bd94206fe" providerId="ADAL" clId="{7993CC0A-90C5-4399-9DC6-0421C5156076}" dt="2021-07-29T04:17:50.087" v="320" actId="47"/>
        <pc:sldMkLst>
          <pc:docMk/>
          <pc:sldMk cId="3310059750" sldId="646"/>
        </pc:sldMkLst>
      </pc:sldChg>
      <pc:sldChg chg="addSp modSp add mod modNotesTx">
        <pc:chgData name="Nguyen Bui Trong Tin" userId="e8b171ad-d98b-49d5-bbe6-f86bd94206fe" providerId="ADAL" clId="{7993CC0A-90C5-4399-9DC6-0421C5156076}" dt="2021-07-29T04:19:48.377" v="327" actId="20577"/>
        <pc:sldMkLst>
          <pc:docMk/>
          <pc:sldMk cId="36961031" sldId="647"/>
        </pc:sldMkLst>
        <pc:spChg chg="add mod">
          <ac:chgData name="Nguyen Bui Trong Tin" userId="e8b171ad-d98b-49d5-bbe6-f86bd94206fe" providerId="ADAL" clId="{7993CC0A-90C5-4399-9DC6-0421C5156076}" dt="2021-07-29T04:19:46.565" v="326" actId="13926"/>
          <ac:spMkLst>
            <pc:docMk/>
            <pc:sldMk cId="36961031" sldId="647"/>
            <ac:spMk id="4" creationId="{54C92C18-14BB-40F0-BA83-9C027768A69F}"/>
          </ac:spMkLst>
        </pc:spChg>
      </pc:sldChg>
      <pc:sldChg chg="addSp modSp add mod modNotesTx">
        <pc:chgData name="Nguyen Bui Trong Tin" userId="e8b171ad-d98b-49d5-bbe6-f86bd94206fe" providerId="ADAL" clId="{7993CC0A-90C5-4399-9DC6-0421C5156076}" dt="2021-07-29T04:28:38.655" v="335" actId="20577"/>
        <pc:sldMkLst>
          <pc:docMk/>
          <pc:sldMk cId="1438697852" sldId="648"/>
        </pc:sldMkLst>
        <pc:spChg chg="add mod">
          <ac:chgData name="Nguyen Bui Trong Tin" userId="e8b171ad-d98b-49d5-bbe6-f86bd94206fe" providerId="ADAL" clId="{7993CC0A-90C5-4399-9DC6-0421C5156076}" dt="2021-07-29T04:28:36.925" v="334" actId="13926"/>
          <ac:spMkLst>
            <pc:docMk/>
            <pc:sldMk cId="1438697852" sldId="648"/>
            <ac:spMk id="4" creationId="{38277733-47F8-4533-9314-51DD2C61E2E2}"/>
          </ac:spMkLst>
        </pc:spChg>
      </pc:sldChg>
      <pc:sldChg chg="add del">
        <pc:chgData name="Nguyen Bui Trong Tin" userId="e8b171ad-d98b-49d5-bbe6-f86bd94206fe" providerId="ADAL" clId="{7993CC0A-90C5-4399-9DC6-0421C5156076}" dt="2021-07-29T04:29:13.699" v="336" actId="47"/>
        <pc:sldMkLst>
          <pc:docMk/>
          <pc:sldMk cId="1875182207" sldId="649"/>
        </pc:sldMkLst>
      </pc:sldChg>
      <pc:sldChg chg="add del">
        <pc:chgData name="Nguyen Bui Trong Tin" userId="e8b171ad-d98b-49d5-bbe6-f86bd94206fe" providerId="ADAL" clId="{7993CC0A-90C5-4399-9DC6-0421C5156076}" dt="2021-07-29T04:29:13.699" v="336" actId="47"/>
        <pc:sldMkLst>
          <pc:docMk/>
          <pc:sldMk cId="106089091" sldId="650"/>
        </pc:sldMkLst>
      </pc:sldChg>
      <pc:sldChg chg="addSp modSp add mod modNotesTx">
        <pc:chgData name="Nguyen Bui Trong Tin" userId="e8b171ad-d98b-49d5-bbe6-f86bd94206fe" providerId="ADAL" clId="{7993CC0A-90C5-4399-9DC6-0421C5156076}" dt="2021-07-29T04:33:48.521" v="352" actId="20577"/>
        <pc:sldMkLst>
          <pc:docMk/>
          <pc:sldMk cId="3004794437" sldId="651"/>
        </pc:sldMkLst>
        <pc:spChg chg="add mod">
          <ac:chgData name="Nguyen Bui Trong Tin" userId="e8b171ad-d98b-49d5-bbe6-f86bd94206fe" providerId="ADAL" clId="{7993CC0A-90C5-4399-9DC6-0421C5156076}" dt="2021-07-29T04:31:22.651" v="340" actId="14100"/>
          <ac:spMkLst>
            <pc:docMk/>
            <pc:sldMk cId="3004794437" sldId="651"/>
            <ac:spMk id="4" creationId="{83BAB534-0FA0-4F6E-AAF8-1CE451CD972D}"/>
          </ac:spMkLst>
        </pc:spChg>
      </pc:sldChg>
      <pc:sldChg chg="addSp modSp add mod modNotesTx">
        <pc:chgData name="Nguyen Bui Trong Tin" userId="e8b171ad-d98b-49d5-bbe6-f86bd94206fe" providerId="ADAL" clId="{7993CC0A-90C5-4399-9DC6-0421C5156076}" dt="2021-07-29T04:33:53.397" v="353" actId="20577"/>
        <pc:sldMkLst>
          <pc:docMk/>
          <pc:sldMk cId="927779654" sldId="652"/>
        </pc:sldMkLst>
        <pc:spChg chg="add mod">
          <ac:chgData name="Nguyen Bui Trong Tin" userId="e8b171ad-d98b-49d5-bbe6-f86bd94206fe" providerId="ADAL" clId="{7993CC0A-90C5-4399-9DC6-0421C5156076}" dt="2021-07-29T04:31:49.809" v="346" actId="948"/>
          <ac:spMkLst>
            <pc:docMk/>
            <pc:sldMk cId="927779654" sldId="652"/>
            <ac:spMk id="4" creationId="{4E74C838-765F-4990-A553-6383DF4B094F}"/>
          </ac:spMkLst>
        </pc:spChg>
      </pc:sldChg>
      <pc:sldChg chg="addSp modSp add mod modNotesTx">
        <pc:chgData name="Nguyen Bui Trong Tin" userId="e8b171ad-d98b-49d5-bbe6-f86bd94206fe" providerId="ADAL" clId="{7993CC0A-90C5-4399-9DC6-0421C5156076}" dt="2021-07-29T04:34:05.172" v="354" actId="20577"/>
        <pc:sldMkLst>
          <pc:docMk/>
          <pc:sldMk cId="525759928" sldId="653"/>
        </pc:sldMkLst>
        <pc:spChg chg="add mod">
          <ac:chgData name="Nguyen Bui Trong Tin" userId="e8b171ad-d98b-49d5-bbe6-f86bd94206fe" providerId="ADAL" clId="{7993CC0A-90C5-4399-9DC6-0421C5156076}" dt="2021-07-29T04:32:12.441" v="350" actId="14100"/>
          <ac:spMkLst>
            <pc:docMk/>
            <pc:sldMk cId="525759928" sldId="653"/>
            <ac:spMk id="4" creationId="{D8A5AD18-4C5B-4F50-9700-46E7320C6336}"/>
          </ac:spMkLst>
        </pc:spChg>
      </pc:sldChg>
      <pc:sldChg chg="add del">
        <pc:chgData name="Nguyen Bui Trong Tin" userId="e8b171ad-d98b-49d5-bbe6-f86bd94206fe" providerId="ADAL" clId="{7993CC0A-90C5-4399-9DC6-0421C5156076}" dt="2021-07-29T04:32:59.706" v="351" actId="47"/>
        <pc:sldMkLst>
          <pc:docMk/>
          <pc:sldMk cId="4003430042" sldId="654"/>
        </pc:sldMkLst>
      </pc:sldChg>
      <pc:sldChg chg="add">
        <pc:chgData name="Nguyen Bui Trong Tin" userId="e8b171ad-d98b-49d5-bbe6-f86bd94206fe" providerId="ADAL" clId="{7993CC0A-90C5-4399-9DC6-0421C5156076}" dt="2021-07-29T03:56:53.195" v="250"/>
        <pc:sldMkLst>
          <pc:docMk/>
          <pc:sldMk cId="553221285" sldId="655"/>
        </pc:sldMkLst>
      </pc:sldChg>
      <pc:sldChg chg="add">
        <pc:chgData name="Nguyen Bui Trong Tin" userId="e8b171ad-d98b-49d5-bbe6-f86bd94206fe" providerId="ADAL" clId="{7993CC0A-90C5-4399-9DC6-0421C5156076}" dt="2021-07-29T03:56:53.195" v="250"/>
        <pc:sldMkLst>
          <pc:docMk/>
          <pc:sldMk cId="374776399" sldId="656"/>
        </pc:sldMkLst>
      </pc:sldChg>
      <pc:sldChg chg="add">
        <pc:chgData name="Nguyen Bui Trong Tin" userId="e8b171ad-d98b-49d5-bbe6-f86bd94206fe" providerId="ADAL" clId="{7993CC0A-90C5-4399-9DC6-0421C5156076}" dt="2021-07-29T03:56:53.195" v="250"/>
        <pc:sldMkLst>
          <pc:docMk/>
          <pc:sldMk cId="3847122041" sldId="657"/>
        </pc:sldMkLst>
      </pc:sldChg>
      <pc:sldChg chg="add">
        <pc:chgData name="Nguyen Bui Trong Tin" userId="e8b171ad-d98b-49d5-bbe6-f86bd94206fe" providerId="ADAL" clId="{7993CC0A-90C5-4399-9DC6-0421C5156076}" dt="2021-07-29T03:56:53.195" v="250"/>
        <pc:sldMkLst>
          <pc:docMk/>
          <pc:sldMk cId="2169176405" sldId="658"/>
        </pc:sldMkLst>
      </pc:sldChg>
      <pc:sldChg chg="add">
        <pc:chgData name="Nguyen Bui Trong Tin" userId="e8b171ad-d98b-49d5-bbe6-f86bd94206fe" providerId="ADAL" clId="{7993CC0A-90C5-4399-9DC6-0421C5156076}" dt="2021-07-29T03:56:53.195" v="250"/>
        <pc:sldMkLst>
          <pc:docMk/>
          <pc:sldMk cId="4001107662" sldId="659"/>
        </pc:sldMkLst>
      </pc:sldChg>
      <pc:sldChg chg="add">
        <pc:chgData name="Nguyen Bui Trong Tin" userId="e8b171ad-d98b-49d5-bbe6-f86bd94206fe" providerId="ADAL" clId="{7993CC0A-90C5-4399-9DC6-0421C5156076}" dt="2021-07-29T03:56:53.195" v="250"/>
        <pc:sldMkLst>
          <pc:docMk/>
          <pc:sldMk cId="159625688" sldId="660"/>
        </pc:sldMkLst>
      </pc:sldChg>
      <pc:sldChg chg="add">
        <pc:chgData name="Nguyen Bui Trong Tin" userId="e8b171ad-d98b-49d5-bbe6-f86bd94206fe" providerId="ADAL" clId="{7993CC0A-90C5-4399-9DC6-0421C5156076}" dt="2021-07-29T03:56:53.195" v="250"/>
        <pc:sldMkLst>
          <pc:docMk/>
          <pc:sldMk cId="2925837329" sldId="661"/>
        </pc:sldMkLst>
      </pc:sldChg>
      <pc:sldChg chg="add">
        <pc:chgData name="Nguyen Bui Trong Tin" userId="e8b171ad-d98b-49d5-bbe6-f86bd94206fe" providerId="ADAL" clId="{7993CC0A-90C5-4399-9DC6-0421C5156076}" dt="2021-07-29T03:56:53.195" v="250"/>
        <pc:sldMkLst>
          <pc:docMk/>
          <pc:sldMk cId="1973530640" sldId="662"/>
        </pc:sldMkLst>
      </pc:sldChg>
      <pc:sldChg chg="add">
        <pc:chgData name="Nguyen Bui Trong Tin" userId="e8b171ad-d98b-49d5-bbe6-f86bd94206fe" providerId="ADAL" clId="{7993CC0A-90C5-4399-9DC6-0421C5156076}" dt="2021-07-29T03:56:53.195" v="250"/>
        <pc:sldMkLst>
          <pc:docMk/>
          <pc:sldMk cId="3110595720" sldId="663"/>
        </pc:sldMkLst>
      </pc:sldChg>
      <pc:sldChg chg="add">
        <pc:chgData name="Nguyen Bui Trong Tin" userId="e8b171ad-d98b-49d5-bbe6-f86bd94206fe" providerId="ADAL" clId="{7993CC0A-90C5-4399-9DC6-0421C5156076}" dt="2021-07-29T03:56:53.195" v="250"/>
        <pc:sldMkLst>
          <pc:docMk/>
          <pc:sldMk cId="3535443283" sldId="664"/>
        </pc:sldMkLst>
      </pc:sldChg>
      <pc:sldChg chg="add">
        <pc:chgData name="Nguyen Bui Trong Tin" userId="e8b171ad-d98b-49d5-bbe6-f86bd94206fe" providerId="ADAL" clId="{7993CC0A-90C5-4399-9DC6-0421C5156076}" dt="2021-07-29T03:56:53.195" v="250"/>
        <pc:sldMkLst>
          <pc:docMk/>
          <pc:sldMk cId="3447610841" sldId="665"/>
        </pc:sldMkLst>
      </pc:sldChg>
      <pc:sldChg chg="add">
        <pc:chgData name="Nguyen Bui Trong Tin" userId="e8b171ad-d98b-49d5-bbe6-f86bd94206fe" providerId="ADAL" clId="{7993CC0A-90C5-4399-9DC6-0421C5156076}" dt="2021-07-29T03:56:53.195" v="250"/>
        <pc:sldMkLst>
          <pc:docMk/>
          <pc:sldMk cId="3352259512" sldId="666"/>
        </pc:sldMkLst>
      </pc:sldChg>
      <pc:sldChg chg="add">
        <pc:chgData name="Nguyen Bui Trong Tin" userId="e8b171ad-d98b-49d5-bbe6-f86bd94206fe" providerId="ADAL" clId="{7993CC0A-90C5-4399-9DC6-0421C5156076}" dt="2021-07-29T03:56:53.195" v="250"/>
        <pc:sldMkLst>
          <pc:docMk/>
          <pc:sldMk cId="1971668918" sldId="667"/>
        </pc:sldMkLst>
      </pc:sldChg>
      <pc:sldChg chg="add">
        <pc:chgData name="Nguyen Bui Trong Tin" userId="e8b171ad-d98b-49d5-bbe6-f86bd94206fe" providerId="ADAL" clId="{7993CC0A-90C5-4399-9DC6-0421C5156076}" dt="2021-07-29T03:56:53.195" v="250"/>
        <pc:sldMkLst>
          <pc:docMk/>
          <pc:sldMk cId="1207512432" sldId="668"/>
        </pc:sldMkLst>
      </pc:sldChg>
      <pc:sldChg chg="add">
        <pc:chgData name="Nguyen Bui Trong Tin" userId="e8b171ad-d98b-49d5-bbe6-f86bd94206fe" providerId="ADAL" clId="{7993CC0A-90C5-4399-9DC6-0421C5156076}" dt="2021-07-29T03:56:53.195" v="250"/>
        <pc:sldMkLst>
          <pc:docMk/>
          <pc:sldMk cId="2099527074" sldId="669"/>
        </pc:sldMkLst>
      </pc:sldChg>
      <pc:sldChg chg="add">
        <pc:chgData name="Nguyen Bui Trong Tin" userId="e8b171ad-d98b-49d5-bbe6-f86bd94206fe" providerId="ADAL" clId="{7993CC0A-90C5-4399-9DC6-0421C5156076}" dt="2021-07-29T03:56:53.195" v="250"/>
        <pc:sldMkLst>
          <pc:docMk/>
          <pc:sldMk cId="1702362067" sldId="670"/>
        </pc:sldMkLst>
      </pc:sldChg>
      <pc:sldChg chg="add">
        <pc:chgData name="Nguyen Bui Trong Tin" userId="e8b171ad-d98b-49d5-bbe6-f86bd94206fe" providerId="ADAL" clId="{7993CC0A-90C5-4399-9DC6-0421C5156076}" dt="2021-07-29T03:56:53.195" v="250"/>
        <pc:sldMkLst>
          <pc:docMk/>
          <pc:sldMk cId="812472363" sldId="671"/>
        </pc:sldMkLst>
      </pc:sldChg>
      <pc:sldChg chg="add">
        <pc:chgData name="Nguyen Bui Trong Tin" userId="e8b171ad-d98b-49d5-bbe6-f86bd94206fe" providerId="ADAL" clId="{7993CC0A-90C5-4399-9DC6-0421C5156076}" dt="2021-07-29T03:56:53.195" v="250"/>
        <pc:sldMkLst>
          <pc:docMk/>
          <pc:sldMk cId="1787638788" sldId="672"/>
        </pc:sldMkLst>
      </pc:sldChg>
      <pc:sldChg chg="add">
        <pc:chgData name="Nguyen Bui Trong Tin" userId="e8b171ad-d98b-49d5-bbe6-f86bd94206fe" providerId="ADAL" clId="{7993CC0A-90C5-4399-9DC6-0421C5156076}" dt="2021-07-29T03:56:53.195" v="250"/>
        <pc:sldMkLst>
          <pc:docMk/>
          <pc:sldMk cId="713526677" sldId="673"/>
        </pc:sldMkLst>
      </pc:sldChg>
      <pc:sldChg chg="add">
        <pc:chgData name="Nguyen Bui Trong Tin" userId="e8b171ad-d98b-49d5-bbe6-f86bd94206fe" providerId="ADAL" clId="{7993CC0A-90C5-4399-9DC6-0421C5156076}" dt="2021-07-29T03:56:53.195" v="250"/>
        <pc:sldMkLst>
          <pc:docMk/>
          <pc:sldMk cId="4150243451" sldId="674"/>
        </pc:sldMkLst>
      </pc:sldChg>
      <pc:sldChg chg="add">
        <pc:chgData name="Nguyen Bui Trong Tin" userId="e8b171ad-d98b-49d5-bbe6-f86bd94206fe" providerId="ADAL" clId="{7993CC0A-90C5-4399-9DC6-0421C5156076}" dt="2021-07-29T03:56:53.195" v="250"/>
        <pc:sldMkLst>
          <pc:docMk/>
          <pc:sldMk cId="3567844712" sldId="675"/>
        </pc:sldMkLst>
      </pc:sldChg>
      <pc:sldChg chg="add">
        <pc:chgData name="Nguyen Bui Trong Tin" userId="e8b171ad-d98b-49d5-bbe6-f86bd94206fe" providerId="ADAL" clId="{7993CC0A-90C5-4399-9DC6-0421C5156076}" dt="2021-07-29T03:56:53.195" v="250"/>
        <pc:sldMkLst>
          <pc:docMk/>
          <pc:sldMk cId="2650426248" sldId="676"/>
        </pc:sldMkLst>
      </pc:sldChg>
      <pc:sldChg chg="add">
        <pc:chgData name="Nguyen Bui Trong Tin" userId="e8b171ad-d98b-49d5-bbe6-f86bd94206fe" providerId="ADAL" clId="{7993CC0A-90C5-4399-9DC6-0421C5156076}" dt="2021-07-29T03:56:53.195" v="250"/>
        <pc:sldMkLst>
          <pc:docMk/>
          <pc:sldMk cId="2354552275" sldId="677"/>
        </pc:sldMkLst>
      </pc:sldChg>
      <pc:sldChg chg="add">
        <pc:chgData name="Nguyen Bui Trong Tin" userId="e8b171ad-d98b-49d5-bbe6-f86bd94206fe" providerId="ADAL" clId="{7993CC0A-90C5-4399-9DC6-0421C5156076}" dt="2021-07-29T03:56:53.195" v="250"/>
        <pc:sldMkLst>
          <pc:docMk/>
          <pc:sldMk cId="2353237090" sldId="678"/>
        </pc:sldMkLst>
      </pc:sldChg>
      <pc:sldChg chg="add">
        <pc:chgData name="Nguyen Bui Trong Tin" userId="e8b171ad-d98b-49d5-bbe6-f86bd94206fe" providerId="ADAL" clId="{7993CC0A-90C5-4399-9DC6-0421C5156076}" dt="2021-07-29T03:56:53.195" v="250"/>
        <pc:sldMkLst>
          <pc:docMk/>
          <pc:sldMk cId="2232240502" sldId="679"/>
        </pc:sldMkLst>
      </pc:sldChg>
      <pc:sldChg chg="add">
        <pc:chgData name="Nguyen Bui Trong Tin" userId="e8b171ad-d98b-49d5-bbe6-f86bd94206fe" providerId="ADAL" clId="{7993CC0A-90C5-4399-9DC6-0421C5156076}" dt="2021-07-29T03:56:53.195" v="250"/>
        <pc:sldMkLst>
          <pc:docMk/>
          <pc:sldMk cId="3035522457" sldId="680"/>
        </pc:sldMkLst>
      </pc:sldChg>
      <pc:sldChg chg="add">
        <pc:chgData name="Nguyen Bui Trong Tin" userId="e8b171ad-d98b-49d5-bbe6-f86bd94206fe" providerId="ADAL" clId="{7993CC0A-90C5-4399-9DC6-0421C5156076}" dt="2021-07-29T03:56:53.195" v="250"/>
        <pc:sldMkLst>
          <pc:docMk/>
          <pc:sldMk cId="3151575318" sldId="681"/>
        </pc:sldMkLst>
      </pc:sldChg>
      <pc:sldChg chg="add">
        <pc:chgData name="Nguyen Bui Trong Tin" userId="e8b171ad-d98b-49d5-bbe6-f86bd94206fe" providerId="ADAL" clId="{7993CC0A-90C5-4399-9DC6-0421C5156076}" dt="2021-07-29T03:56:53.195" v="250"/>
        <pc:sldMkLst>
          <pc:docMk/>
          <pc:sldMk cId="2380334165" sldId="682"/>
        </pc:sldMkLst>
      </pc:sldChg>
      <pc:sldChg chg="add">
        <pc:chgData name="Nguyen Bui Trong Tin" userId="e8b171ad-d98b-49d5-bbe6-f86bd94206fe" providerId="ADAL" clId="{7993CC0A-90C5-4399-9DC6-0421C5156076}" dt="2021-07-29T03:56:53.195" v="250"/>
        <pc:sldMkLst>
          <pc:docMk/>
          <pc:sldMk cId="4288850824" sldId="683"/>
        </pc:sldMkLst>
      </pc:sldChg>
      <pc:sldChg chg="add">
        <pc:chgData name="Nguyen Bui Trong Tin" userId="e8b171ad-d98b-49d5-bbe6-f86bd94206fe" providerId="ADAL" clId="{7993CC0A-90C5-4399-9DC6-0421C5156076}" dt="2021-07-29T03:56:53.195" v="250"/>
        <pc:sldMkLst>
          <pc:docMk/>
          <pc:sldMk cId="1587119572" sldId="684"/>
        </pc:sldMkLst>
      </pc:sldChg>
      <pc:sldChg chg="add">
        <pc:chgData name="Nguyen Bui Trong Tin" userId="e8b171ad-d98b-49d5-bbe6-f86bd94206fe" providerId="ADAL" clId="{7993CC0A-90C5-4399-9DC6-0421C5156076}" dt="2021-07-29T03:56:53.195" v="250"/>
        <pc:sldMkLst>
          <pc:docMk/>
          <pc:sldMk cId="80648838" sldId="685"/>
        </pc:sldMkLst>
      </pc:sldChg>
      <pc:sldChg chg="add">
        <pc:chgData name="Nguyen Bui Trong Tin" userId="e8b171ad-d98b-49d5-bbe6-f86bd94206fe" providerId="ADAL" clId="{7993CC0A-90C5-4399-9DC6-0421C5156076}" dt="2021-07-29T03:56:53.195" v="250"/>
        <pc:sldMkLst>
          <pc:docMk/>
          <pc:sldMk cId="1058926662" sldId="686"/>
        </pc:sldMkLst>
      </pc:sldChg>
    </pc:docChg>
  </pc:docChgLst>
  <pc:docChgLst>
    <pc:chgData name="Nguyen Bui Trong Tin" userId="e8b171ad-d98b-49d5-bbe6-f86bd94206fe" providerId="ADAL" clId="{3B2AA5FE-B6A3-44FF-8BD6-F7D9102A9E1F}"/>
    <pc:docChg chg="undo redo custSel addSld delSld modSld sldOrd">
      <pc:chgData name="Nguyen Bui Trong Tin" userId="e8b171ad-d98b-49d5-bbe6-f86bd94206fe" providerId="ADAL" clId="{3B2AA5FE-B6A3-44FF-8BD6-F7D9102A9E1F}" dt="2021-06-27T05:08:40.742" v="6327" actId="20577"/>
      <pc:docMkLst>
        <pc:docMk/>
      </pc:docMkLst>
      <pc:sldChg chg="modSp del mod">
        <pc:chgData name="Nguyen Bui Trong Tin" userId="e8b171ad-d98b-49d5-bbe6-f86bd94206fe" providerId="ADAL" clId="{3B2AA5FE-B6A3-44FF-8BD6-F7D9102A9E1F}" dt="2021-06-26T17:05:49.838" v="56" actId="47"/>
        <pc:sldMkLst>
          <pc:docMk/>
          <pc:sldMk cId="1653101604" sldId="268"/>
        </pc:sldMkLst>
        <pc:spChg chg="mod">
          <ac:chgData name="Nguyen Bui Trong Tin" userId="e8b171ad-d98b-49d5-bbe6-f86bd94206fe" providerId="ADAL" clId="{3B2AA5FE-B6A3-44FF-8BD6-F7D9102A9E1F}" dt="2021-06-26T17:04:59.048" v="52" actId="1076"/>
          <ac:spMkLst>
            <pc:docMk/>
            <pc:sldMk cId="1653101604" sldId="268"/>
            <ac:spMk id="3" creationId="{139D5992-74CA-4E5E-831D-1F8F99FB57FF}"/>
          </ac:spMkLst>
        </pc:spChg>
      </pc:sldChg>
      <pc:sldChg chg="del">
        <pc:chgData name="Nguyen Bui Trong Tin" userId="e8b171ad-d98b-49d5-bbe6-f86bd94206fe" providerId="ADAL" clId="{3B2AA5FE-B6A3-44FF-8BD6-F7D9102A9E1F}" dt="2021-06-26T17:08:56.476" v="146" actId="47"/>
        <pc:sldMkLst>
          <pc:docMk/>
          <pc:sldMk cId="3413179052" sldId="269"/>
        </pc:sldMkLst>
      </pc:sldChg>
      <pc:sldChg chg="del">
        <pc:chgData name="Nguyen Bui Trong Tin" userId="e8b171ad-d98b-49d5-bbe6-f86bd94206fe" providerId="ADAL" clId="{3B2AA5FE-B6A3-44FF-8BD6-F7D9102A9E1F}" dt="2021-06-26T17:08:56.476" v="146" actId="47"/>
        <pc:sldMkLst>
          <pc:docMk/>
          <pc:sldMk cId="832271470" sldId="270"/>
        </pc:sldMkLst>
      </pc:sldChg>
      <pc:sldChg chg="del">
        <pc:chgData name="Nguyen Bui Trong Tin" userId="e8b171ad-d98b-49d5-bbe6-f86bd94206fe" providerId="ADAL" clId="{3B2AA5FE-B6A3-44FF-8BD6-F7D9102A9E1F}" dt="2021-06-26T17:08:56.476" v="146" actId="47"/>
        <pc:sldMkLst>
          <pc:docMk/>
          <pc:sldMk cId="2404404053" sldId="271"/>
        </pc:sldMkLst>
      </pc:sldChg>
      <pc:sldChg chg="addSp modSp mod">
        <pc:chgData name="Nguyen Bui Trong Tin" userId="e8b171ad-d98b-49d5-bbe6-f86bd94206fe" providerId="ADAL" clId="{3B2AA5FE-B6A3-44FF-8BD6-F7D9102A9E1F}" dt="2021-06-27T02:47:24.530" v="3998" actId="20577"/>
        <pc:sldMkLst>
          <pc:docMk/>
          <pc:sldMk cId="2588188774" sldId="272"/>
        </pc:sldMkLst>
        <pc:spChg chg="mod">
          <ac:chgData name="Nguyen Bui Trong Tin" userId="e8b171ad-d98b-49d5-bbe6-f86bd94206fe" providerId="ADAL" clId="{3B2AA5FE-B6A3-44FF-8BD6-F7D9102A9E1F}" dt="2021-06-27T02:47:24.530" v="3998" actId="20577"/>
          <ac:spMkLst>
            <pc:docMk/>
            <pc:sldMk cId="2588188774" sldId="272"/>
            <ac:spMk id="3" creationId="{139D5992-74CA-4E5E-831D-1F8F99FB57FF}"/>
          </ac:spMkLst>
        </pc:spChg>
        <pc:picChg chg="add mod">
          <ac:chgData name="Nguyen Bui Trong Tin" userId="e8b171ad-d98b-49d5-bbe6-f86bd94206fe" providerId="ADAL" clId="{3B2AA5FE-B6A3-44FF-8BD6-F7D9102A9E1F}" dt="2021-06-26T18:30:19.903" v="502" actId="14100"/>
          <ac:picMkLst>
            <pc:docMk/>
            <pc:sldMk cId="2588188774" sldId="272"/>
            <ac:picMk id="2" creationId="{C5524AE6-4991-414B-BA25-6112B24CCA87}"/>
          </ac:picMkLst>
        </pc:picChg>
      </pc:sldChg>
      <pc:sldChg chg="del">
        <pc:chgData name="Nguyen Bui Trong Tin" userId="e8b171ad-d98b-49d5-bbe6-f86bd94206fe" providerId="ADAL" clId="{3B2AA5FE-B6A3-44FF-8BD6-F7D9102A9E1F}" dt="2021-06-26T17:10:17.258" v="175" actId="47"/>
        <pc:sldMkLst>
          <pc:docMk/>
          <pc:sldMk cId="3096967264" sldId="273"/>
        </pc:sldMkLst>
      </pc:sldChg>
      <pc:sldChg chg="del">
        <pc:chgData name="Nguyen Bui Trong Tin" userId="e8b171ad-d98b-49d5-bbe6-f86bd94206fe" providerId="ADAL" clId="{3B2AA5FE-B6A3-44FF-8BD6-F7D9102A9E1F}" dt="2021-06-26T17:10:17.258" v="175" actId="47"/>
        <pc:sldMkLst>
          <pc:docMk/>
          <pc:sldMk cId="2006947952" sldId="274"/>
        </pc:sldMkLst>
      </pc:sldChg>
      <pc:sldChg chg="add ord">
        <pc:chgData name="Nguyen Bui Trong Tin" userId="e8b171ad-d98b-49d5-bbe6-f86bd94206fe" providerId="ADAL" clId="{3B2AA5FE-B6A3-44FF-8BD6-F7D9102A9E1F}" dt="2021-06-26T17:05:43.016" v="55"/>
        <pc:sldMkLst>
          <pc:docMk/>
          <pc:sldMk cId="4144947056" sldId="275"/>
        </pc:sldMkLst>
      </pc:sldChg>
      <pc:sldChg chg="modSp add mod">
        <pc:chgData name="Nguyen Bui Trong Tin" userId="e8b171ad-d98b-49d5-bbe6-f86bd94206fe" providerId="ADAL" clId="{3B2AA5FE-B6A3-44FF-8BD6-F7D9102A9E1F}" dt="2021-06-26T17:05:56.540" v="62" actId="20577"/>
        <pc:sldMkLst>
          <pc:docMk/>
          <pc:sldMk cId="224587157" sldId="276"/>
        </pc:sldMkLst>
        <pc:spChg chg="mod">
          <ac:chgData name="Nguyen Bui Trong Tin" userId="e8b171ad-d98b-49d5-bbe6-f86bd94206fe" providerId="ADAL" clId="{3B2AA5FE-B6A3-44FF-8BD6-F7D9102A9E1F}" dt="2021-06-26T17:05:56.540" v="62" actId="20577"/>
          <ac:spMkLst>
            <pc:docMk/>
            <pc:sldMk cId="224587157" sldId="276"/>
            <ac:spMk id="3" creationId="{139D5992-74CA-4E5E-831D-1F8F99FB57FF}"/>
          </ac:spMkLst>
        </pc:spChg>
      </pc:sldChg>
      <pc:sldChg chg="addSp delSp add del setBg delDesignElem">
        <pc:chgData name="Nguyen Bui Trong Tin" userId="e8b171ad-d98b-49d5-bbe6-f86bd94206fe" providerId="ADAL" clId="{3B2AA5FE-B6A3-44FF-8BD6-F7D9102A9E1F}" dt="2021-06-26T17:05:51.845" v="59"/>
        <pc:sldMkLst>
          <pc:docMk/>
          <pc:sldMk cId="2525218770" sldId="276"/>
        </pc:sldMkLst>
        <pc:spChg chg="add del">
          <ac:chgData name="Nguyen Bui Trong Tin" userId="e8b171ad-d98b-49d5-bbe6-f86bd94206fe" providerId="ADAL" clId="{3B2AA5FE-B6A3-44FF-8BD6-F7D9102A9E1F}" dt="2021-06-26T17:05:51.845" v="59"/>
          <ac:spMkLst>
            <pc:docMk/>
            <pc:sldMk cId="2525218770" sldId="276"/>
            <ac:spMk id="8" creationId="{DA3C47C2-33A2-44B2-BEAB-FEB679075C24}"/>
          </ac:spMkLst>
        </pc:spChg>
        <pc:spChg chg="add del">
          <ac:chgData name="Nguyen Bui Trong Tin" userId="e8b171ad-d98b-49d5-bbe6-f86bd94206fe" providerId="ADAL" clId="{3B2AA5FE-B6A3-44FF-8BD6-F7D9102A9E1F}" dt="2021-06-26T17:05:51.845" v="59"/>
          <ac:spMkLst>
            <pc:docMk/>
            <pc:sldMk cId="2525218770" sldId="276"/>
            <ac:spMk id="10" creationId="{AD182BA8-54AD-4D9F-8264-B0FA8BB47D7C}"/>
          </ac:spMkLst>
        </pc:spChg>
        <pc:spChg chg="add del">
          <ac:chgData name="Nguyen Bui Trong Tin" userId="e8b171ad-d98b-49d5-bbe6-f86bd94206fe" providerId="ADAL" clId="{3B2AA5FE-B6A3-44FF-8BD6-F7D9102A9E1F}" dt="2021-06-26T17:05:51.845" v="59"/>
          <ac:spMkLst>
            <pc:docMk/>
            <pc:sldMk cId="2525218770" sldId="276"/>
            <ac:spMk id="12" creationId="{4ED83379-0499-45E1-AB78-6AA230F96442}"/>
          </ac:spMkLst>
        </pc:spChg>
      </pc:sldChg>
      <pc:sldChg chg="modSp add mod">
        <pc:chgData name="Nguyen Bui Trong Tin" userId="e8b171ad-d98b-49d5-bbe6-f86bd94206fe" providerId="ADAL" clId="{3B2AA5FE-B6A3-44FF-8BD6-F7D9102A9E1F}" dt="2021-06-26T17:06:41.409" v="98" actId="1076"/>
        <pc:sldMkLst>
          <pc:docMk/>
          <pc:sldMk cId="593016740" sldId="277"/>
        </pc:sldMkLst>
        <pc:spChg chg="mod">
          <ac:chgData name="Nguyen Bui Trong Tin" userId="e8b171ad-d98b-49d5-bbe6-f86bd94206fe" providerId="ADAL" clId="{3B2AA5FE-B6A3-44FF-8BD6-F7D9102A9E1F}" dt="2021-06-26T17:06:41.409" v="98" actId="1076"/>
          <ac:spMkLst>
            <pc:docMk/>
            <pc:sldMk cId="593016740" sldId="277"/>
            <ac:spMk id="3" creationId="{139D5992-74CA-4E5E-831D-1F8F99FB57FF}"/>
          </ac:spMkLst>
        </pc:spChg>
      </pc:sldChg>
      <pc:sldChg chg="modSp add mod">
        <pc:chgData name="Nguyen Bui Trong Tin" userId="e8b171ad-d98b-49d5-bbe6-f86bd94206fe" providerId="ADAL" clId="{3B2AA5FE-B6A3-44FF-8BD6-F7D9102A9E1F}" dt="2021-06-26T17:07:21.971" v="101" actId="20577"/>
        <pc:sldMkLst>
          <pc:docMk/>
          <pc:sldMk cId="3917129790" sldId="278"/>
        </pc:sldMkLst>
        <pc:spChg chg="mod">
          <ac:chgData name="Nguyen Bui Trong Tin" userId="e8b171ad-d98b-49d5-bbe6-f86bd94206fe" providerId="ADAL" clId="{3B2AA5FE-B6A3-44FF-8BD6-F7D9102A9E1F}" dt="2021-06-26T17:07:21.971" v="101" actId="20577"/>
          <ac:spMkLst>
            <pc:docMk/>
            <pc:sldMk cId="3917129790" sldId="278"/>
            <ac:spMk id="3" creationId="{139D5992-74CA-4E5E-831D-1F8F99FB57FF}"/>
          </ac:spMkLst>
        </pc:spChg>
      </pc:sldChg>
      <pc:sldChg chg="addSp delSp modSp add mod ord replId">
        <pc:chgData name="Nguyen Bui Trong Tin" userId="e8b171ad-d98b-49d5-bbe6-f86bd94206fe" providerId="ADAL" clId="{3B2AA5FE-B6A3-44FF-8BD6-F7D9102A9E1F}" dt="2021-06-26T17:54:46.640" v="330"/>
        <pc:sldMkLst>
          <pc:docMk/>
          <pc:sldMk cId="2914930831" sldId="279"/>
        </pc:sldMkLst>
        <pc:spChg chg="mod">
          <ac:chgData name="Nguyen Bui Trong Tin" userId="e8b171ad-d98b-49d5-bbe6-f86bd94206fe" providerId="ADAL" clId="{3B2AA5FE-B6A3-44FF-8BD6-F7D9102A9E1F}" dt="2021-06-26T17:07:25.831" v="103" actId="20577"/>
          <ac:spMkLst>
            <pc:docMk/>
            <pc:sldMk cId="2914930831" sldId="279"/>
            <ac:spMk id="3" creationId="{139D5992-74CA-4E5E-831D-1F8F99FB57FF}"/>
          </ac:spMkLst>
        </pc:spChg>
        <pc:graphicFrameChg chg="add del mod">
          <ac:chgData name="Nguyen Bui Trong Tin" userId="e8b171ad-d98b-49d5-bbe6-f86bd94206fe" providerId="ADAL" clId="{3B2AA5FE-B6A3-44FF-8BD6-F7D9102A9E1F}" dt="2021-06-26T17:49:33.552" v="316"/>
          <ac:graphicFrameMkLst>
            <pc:docMk/>
            <pc:sldMk cId="2914930831" sldId="279"/>
            <ac:graphicFrameMk id="2" creationId="{0E8BE64B-A234-4827-8269-743B97F4BF32}"/>
          </ac:graphicFrameMkLst>
        </pc:graphicFrameChg>
      </pc:sldChg>
      <pc:sldChg chg="modSp add mod ord replId">
        <pc:chgData name="Nguyen Bui Trong Tin" userId="e8b171ad-d98b-49d5-bbe6-f86bd94206fe" providerId="ADAL" clId="{3B2AA5FE-B6A3-44FF-8BD6-F7D9102A9E1F}" dt="2021-06-26T17:55:24.922" v="332"/>
        <pc:sldMkLst>
          <pc:docMk/>
          <pc:sldMk cId="1806605024" sldId="280"/>
        </pc:sldMkLst>
        <pc:spChg chg="mod">
          <ac:chgData name="Nguyen Bui Trong Tin" userId="e8b171ad-d98b-49d5-bbe6-f86bd94206fe" providerId="ADAL" clId="{3B2AA5FE-B6A3-44FF-8BD6-F7D9102A9E1F}" dt="2021-06-26T17:07:31.437" v="105" actId="20577"/>
          <ac:spMkLst>
            <pc:docMk/>
            <pc:sldMk cId="1806605024" sldId="280"/>
            <ac:spMk id="3" creationId="{139D5992-74CA-4E5E-831D-1F8F99FB57FF}"/>
          </ac:spMkLst>
        </pc:spChg>
      </pc:sldChg>
      <pc:sldChg chg="modSp add mod">
        <pc:chgData name="Nguyen Bui Trong Tin" userId="e8b171ad-d98b-49d5-bbe6-f86bd94206fe" providerId="ADAL" clId="{3B2AA5FE-B6A3-44FF-8BD6-F7D9102A9E1F}" dt="2021-06-26T17:07:36.035" v="108" actId="20577"/>
        <pc:sldMkLst>
          <pc:docMk/>
          <pc:sldMk cId="3340451437" sldId="281"/>
        </pc:sldMkLst>
        <pc:spChg chg="mod">
          <ac:chgData name="Nguyen Bui Trong Tin" userId="e8b171ad-d98b-49d5-bbe6-f86bd94206fe" providerId="ADAL" clId="{3B2AA5FE-B6A3-44FF-8BD6-F7D9102A9E1F}" dt="2021-06-26T17:07:36.035" v="108" actId="20577"/>
          <ac:spMkLst>
            <pc:docMk/>
            <pc:sldMk cId="3340451437" sldId="281"/>
            <ac:spMk id="3" creationId="{139D5992-74CA-4E5E-831D-1F8F99FB57FF}"/>
          </ac:spMkLst>
        </pc:spChg>
      </pc:sldChg>
      <pc:sldChg chg="modSp add mod ord">
        <pc:chgData name="Nguyen Bui Trong Tin" userId="e8b171ad-d98b-49d5-bbe6-f86bd94206fe" providerId="ADAL" clId="{3B2AA5FE-B6A3-44FF-8BD6-F7D9102A9E1F}" dt="2021-06-26T17:07:53.334" v="113" actId="20577"/>
        <pc:sldMkLst>
          <pc:docMk/>
          <pc:sldMk cId="2105661200" sldId="282"/>
        </pc:sldMkLst>
        <pc:spChg chg="mod">
          <ac:chgData name="Nguyen Bui Trong Tin" userId="e8b171ad-d98b-49d5-bbe6-f86bd94206fe" providerId="ADAL" clId="{3B2AA5FE-B6A3-44FF-8BD6-F7D9102A9E1F}" dt="2021-06-26T17:07:53.334" v="113" actId="20577"/>
          <ac:spMkLst>
            <pc:docMk/>
            <pc:sldMk cId="2105661200" sldId="282"/>
            <ac:spMk id="3" creationId="{139D5992-74CA-4E5E-831D-1F8F99FB57FF}"/>
          </ac:spMkLst>
        </pc:spChg>
      </pc:sldChg>
      <pc:sldChg chg="modSp add mod ord replId">
        <pc:chgData name="Nguyen Bui Trong Tin" userId="e8b171ad-d98b-49d5-bbe6-f86bd94206fe" providerId="ADAL" clId="{3B2AA5FE-B6A3-44FF-8BD6-F7D9102A9E1F}" dt="2021-06-26T17:07:57.631" v="115" actId="20577"/>
        <pc:sldMkLst>
          <pc:docMk/>
          <pc:sldMk cId="2730355721" sldId="283"/>
        </pc:sldMkLst>
        <pc:spChg chg="mod">
          <ac:chgData name="Nguyen Bui Trong Tin" userId="e8b171ad-d98b-49d5-bbe6-f86bd94206fe" providerId="ADAL" clId="{3B2AA5FE-B6A3-44FF-8BD6-F7D9102A9E1F}" dt="2021-06-26T17:07:57.631" v="115" actId="20577"/>
          <ac:spMkLst>
            <pc:docMk/>
            <pc:sldMk cId="2730355721" sldId="283"/>
            <ac:spMk id="3" creationId="{139D5992-74CA-4E5E-831D-1F8F99FB57FF}"/>
          </ac:spMkLst>
        </pc:spChg>
      </pc:sldChg>
      <pc:sldChg chg="modSp add mod ord replId">
        <pc:chgData name="Nguyen Bui Trong Tin" userId="e8b171ad-d98b-49d5-bbe6-f86bd94206fe" providerId="ADAL" clId="{3B2AA5FE-B6A3-44FF-8BD6-F7D9102A9E1F}" dt="2021-06-26T17:08:04.195" v="119" actId="20577"/>
        <pc:sldMkLst>
          <pc:docMk/>
          <pc:sldMk cId="2467578797" sldId="284"/>
        </pc:sldMkLst>
        <pc:spChg chg="mod">
          <ac:chgData name="Nguyen Bui Trong Tin" userId="e8b171ad-d98b-49d5-bbe6-f86bd94206fe" providerId="ADAL" clId="{3B2AA5FE-B6A3-44FF-8BD6-F7D9102A9E1F}" dt="2021-06-26T17:08:04.195" v="119" actId="20577"/>
          <ac:spMkLst>
            <pc:docMk/>
            <pc:sldMk cId="2467578797" sldId="284"/>
            <ac:spMk id="3" creationId="{139D5992-74CA-4E5E-831D-1F8F99FB57FF}"/>
          </ac:spMkLst>
        </pc:spChg>
      </pc:sldChg>
      <pc:sldChg chg="modSp add mod">
        <pc:chgData name="Nguyen Bui Trong Tin" userId="e8b171ad-d98b-49d5-bbe6-f86bd94206fe" providerId="ADAL" clId="{3B2AA5FE-B6A3-44FF-8BD6-F7D9102A9E1F}" dt="2021-06-26T18:21:36.753" v="386" actId="14100"/>
        <pc:sldMkLst>
          <pc:docMk/>
          <pc:sldMk cId="2827968217" sldId="285"/>
        </pc:sldMkLst>
        <pc:spChg chg="mod">
          <ac:chgData name="Nguyen Bui Trong Tin" userId="e8b171ad-d98b-49d5-bbe6-f86bd94206fe" providerId="ADAL" clId="{3B2AA5FE-B6A3-44FF-8BD6-F7D9102A9E1F}" dt="2021-06-26T18:21:36.753" v="386" actId="14100"/>
          <ac:spMkLst>
            <pc:docMk/>
            <pc:sldMk cId="2827968217" sldId="285"/>
            <ac:spMk id="3" creationId="{139D5992-74CA-4E5E-831D-1F8F99FB57FF}"/>
          </ac:spMkLst>
        </pc:spChg>
      </pc:sldChg>
      <pc:sldChg chg="modSp add mod">
        <pc:chgData name="Nguyen Bui Trong Tin" userId="e8b171ad-d98b-49d5-bbe6-f86bd94206fe" providerId="ADAL" clId="{3B2AA5FE-B6A3-44FF-8BD6-F7D9102A9E1F}" dt="2021-06-26T18:25:28.356" v="428" actId="20577"/>
        <pc:sldMkLst>
          <pc:docMk/>
          <pc:sldMk cId="3269263425" sldId="286"/>
        </pc:sldMkLst>
        <pc:spChg chg="mod">
          <ac:chgData name="Nguyen Bui Trong Tin" userId="e8b171ad-d98b-49d5-bbe6-f86bd94206fe" providerId="ADAL" clId="{3B2AA5FE-B6A3-44FF-8BD6-F7D9102A9E1F}" dt="2021-06-26T18:25:28.356" v="428" actId="20577"/>
          <ac:spMkLst>
            <pc:docMk/>
            <pc:sldMk cId="3269263425" sldId="286"/>
            <ac:spMk id="3" creationId="{139D5992-74CA-4E5E-831D-1F8F99FB57FF}"/>
          </ac:spMkLst>
        </pc:spChg>
      </pc:sldChg>
      <pc:sldChg chg="add del">
        <pc:chgData name="Nguyen Bui Trong Tin" userId="e8b171ad-d98b-49d5-bbe6-f86bd94206fe" providerId="ADAL" clId="{3B2AA5FE-B6A3-44FF-8BD6-F7D9102A9E1F}" dt="2021-06-26T17:10:17.258" v="175" actId="47"/>
        <pc:sldMkLst>
          <pc:docMk/>
          <pc:sldMk cId="2922192912" sldId="287"/>
        </pc:sldMkLst>
      </pc:sldChg>
      <pc:sldChg chg="new del">
        <pc:chgData name="Nguyen Bui Trong Tin" userId="e8b171ad-d98b-49d5-bbe6-f86bd94206fe" providerId="ADAL" clId="{3B2AA5FE-B6A3-44FF-8BD6-F7D9102A9E1F}" dt="2021-06-26T17:08:40.360" v="141" actId="47"/>
        <pc:sldMkLst>
          <pc:docMk/>
          <pc:sldMk cId="3505391781" sldId="287"/>
        </pc:sldMkLst>
      </pc:sldChg>
      <pc:sldChg chg="add del">
        <pc:chgData name="Nguyen Bui Trong Tin" userId="e8b171ad-d98b-49d5-bbe6-f86bd94206fe" providerId="ADAL" clId="{3B2AA5FE-B6A3-44FF-8BD6-F7D9102A9E1F}" dt="2021-06-26T17:10:17.258" v="175" actId="47"/>
        <pc:sldMkLst>
          <pc:docMk/>
          <pc:sldMk cId="3995273161" sldId="288"/>
        </pc:sldMkLst>
      </pc:sldChg>
      <pc:sldChg chg="add del">
        <pc:chgData name="Nguyen Bui Trong Tin" userId="e8b171ad-d98b-49d5-bbe6-f86bd94206fe" providerId="ADAL" clId="{3B2AA5FE-B6A3-44FF-8BD6-F7D9102A9E1F}" dt="2021-06-26T17:10:17.258" v="175" actId="47"/>
        <pc:sldMkLst>
          <pc:docMk/>
          <pc:sldMk cId="4136571558" sldId="289"/>
        </pc:sldMkLst>
      </pc:sldChg>
      <pc:sldChg chg="add del">
        <pc:chgData name="Nguyen Bui Trong Tin" userId="e8b171ad-d98b-49d5-bbe6-f86bd94206fe" providerId="ADAL" clId="{3B2AA5FE-B6A3-44FF-8BD6-F7D9102A9E1F}" dt="2021-06-26T17:10:17.258" v="175" actId="47"/>
        <pc:sldMkLst>
          <pc:docMk/>
          <pc:sldMk cId="2617768198" sldId="290"/>
        </pc:sldMkLst>
      </pc:sldChg>
      <pc:sldChg chg="add del">
        <pc:chgData name="Nguyen Bui Trong Tin" userId="e8b171ad-d98b-49d5-bbe6-f86bd94206fe" providerId="ADAL" clId="{3B2AA5FE-B6A3-44FF-8BD6-F7D9102A9E1F}" dt="2021-06-26T17:10:17.258" v="175" actId="47"/>
        <pc:sldMkLst>
          <pc:docMk/>
          <pc:sldMk cId="1873664919" sldId="291"/>
        </pc:sldMkLst>
      </pc:sldChg>
      <pc:sldChg chg="add del">
        <pc:chgData name="Nguyen Bui Trong Tin" userId="e8b171ad-d98b-49d5-bbe6-f86bd94206fe" providerId="ADAL" clId="{3B2AA5FE-B6A3-44FF-8BD6-F7D9102A9E1F}" dt="2021-06-26T17:10:17.258" v="175" actId="47"/>
        <pc:sldMkLst>
          <pc:docMk/>
          <pc:sldMk cId="2174988685" sldId="292"/>
        </pc:sldMkLst>
      </pc:sldChg>
      <pc:sldChg chg="add del">
        <pc:chgData name="Nguyen Bui Trong Tin" userId="e8b171ad-d98b-49d5-bbe6-f86bd94206fe" providerId="ADAL" clId="{3B2AA5FE-B6A3-44FF-8BD6-F7D9102A9E1F}" dt="2021-06-26T17:10:17.258" v="175" actId="47"/>
        <pc:sldMkLst>
          <pc:docMk/>
          <pc:sldMk cId="3640703691" sldId="293"/>
        </pc:sldMkLst>
      </pc:sldChg>
      <pc:sldChg chg="add del">
        <pc:chgData name="Nguyen Bui Trong Tin" userId="e8b171ad-d98b-49d5-bbe6-f86bd94206fe" providerId="ADAL" clId="{3B2AA5FE-B6A3-44FF-8BD6-F7D9102A9E1F}" dt="2021-06-26T17:10:17.258" v="175" actId="47"/>
        <pc:sldMkLst>
          <pc:docMk/>
          <pc:sldMk cId="1657867064" sldId="294"/>
        </pc:sldMkLst>
      </pc:sldChg>
      <pc:sldChg chg="add del">
        <pc:chgData name="Nguyen Bui Trong Tin" userId="e8b171ad-d98b-49d5-bbe6-f86bd94206fe" providerId="ADAL" clId="{3B2AA5FE-B6A3-44FF-8BD6-F7D9102A9E1F}" dt="2021-06-26T17:10:17.258" v="175" actId="47"/>
        <pc:sldMkLst>
          <pc:docMk/>
          <pc:sldMk cId="1905615228" sldId="295"/>
        </pc:sldMkLst>
      </pc:sldChg>
      <pc:sldChg chg="add del">
        <pc:chgData name="Nguyen Bui Trong Tin" userId="e8b171ad-d98b-49d5-bbe6-f86bd94206fe" providerId="ADAL" clId="{3B2AA5FE-B6A3-44FF-8BD6-F7D9102A9E1F}" dt="2021-06-26T17:10:17.258" v="175" actId="47"/>
        <pc:sldMkLst>
          <pc:docMk/>
          <pc:sldMk cId="145858661" sldId="296"/>
        </pc:sldMkLst>
      </pc:sldChg>
      <pc:sldChg chg="add del">
        <pc:chgData name="Nguyen Bui Trong Tin" userId="e8b171ad-d98b-49d5-bbe6-f86bd94206fe" providerId="ADAL" clId="{3B2AA5FE-B6A3-44FF-8BD6-F7D9102A9E1F}" dt="2021-06-26T17:10:17.258" v="175" actId="47"/>
        <pc:sldMkLst>
          <pc:docMk/>
          <pc:sldMk cId="3039733314" sldId="297"/>
        </pc:sldMkLst>
      </pc:sldChg>
      <pc:sldChg chg="add del">
        <pc:chgData name="Nguyen Bui Trong Tin" userId="e8b171ad-d98b-49d5-bbe6-f86bd94206fe" providerId="ADAL" clId="{3B2AA5FE-B6A3-44FF-8BD6-F7D9102A9E1F}" dt="2021-06-26T17:10:17.258" v="175" actId="47"/>
        <pc:sldMkLst>
          <pc:docMk/>
          <pc:sldMk cId="147392970" sldId="298"/>
        </pc:sldMkLst>
      </pc:sldChg>
      <pc:sldChg chg="add del">
        <pc:chgData name="Nguyen Bui Trong Tin" userId="e8b171ad-d98b-49d5-bbe6-f86bd94206fe" providerId="ADAL" clId="{3B2AA5FE-B6A3-44FF-8BD6-F7D9102A9E1F}" dt="2021-06-26T17:10:17.258" v="175" actId="47"/>
        <pc:sldMkLst>
          <pc:docMk/>
          <pc:sldMk cId="3277413776" sldId="299"/>
        </pc:sldMkLst>
      </pc:sldChg>
      <pc:sldChg chg="add del">
        <pc:chgData name="Nguyen Bui Trong Tin" userId="e8b171ad-d98b-49d5-bbe6-f86bd94206fe" providerId="ADAL" clId="{3B2AA5FE-B6A3-44FF-8BD6-F7D9102A9E1F}" dt="2021-06-26T17:10:17.258" v="175" actId="47"/>
        <pc:sldMkLst>
          <pc:docMk/>
          <pc:sldMk cId="902182333" sldId="300"/>
        </pc:sldMkLst>
      </pc:sldChg>
      <pc:sldChg chg="add del">
        <pc:chgData name="Nguyen Bui Trong Tin" userId="e8b171ad-d98b-49d5-bbe6-f86bd94206fe" providerId="ADAL" clId="{3B2AA5FE-B6A3-44FF-8BD6-F7D9102A9E1F}" dt="2021-06-26T17:10:17.258" v="175" actId="47"/>
        <pc:sldMkLst>
          <pc:docMk/>
          <pc:sldMk cId="3591687583" sldId="301"/>
        </pc:sldMkLst>
      </pc:sldChg>
      <pc:sldChg chg="add del">
        <pc:chgData name="Nguyen Bui Trong Tin" userId="e8b171ad-d98b-49d5-bbe6-f86bd94206fe" providerId="ADAL" clId="{3B2AA5FE-B6A3-44FF-8BD6-F7D9102A9E1F}" dt="2021-06-26T17:10:17.258" v="175" actId="47"/>
        <pc:sldMkLst>
          <pc:docMk/>
          <pc:sldMk cId="1258380000" sldId="302"/>
        </pc:sldMkLst>
      </pc:sldChg>
      <pc:sldChg chg="add del">
        <pc:chgData name="Nguyen Bui Trong Tin" userId="e8b171ad-d98b-49d5-bbe6-f86bd94206fe" providerId="ADAL" clId="{3B2AA5FE-B6A3-44FF-8BD6-F7D9102A9E1F}" dt="2021-06-26T17:10:17.258" v="175" actId="47"/>
        <pc:sldMkLst>
          <pc:docMk/>
          <pc:sldMk cId="2070394352" sldId="303"/>
        </pc:sldMkLst>
      </pc:sldChg>
      <pc:sldChg chg="add del">
        <pc:chgData name="Nguyen Bui Trong Tin" userId="e8b171ad-d98b-49d5-bbe6-f86bd94206fe" providerId="ADAL" clId="{3B2AA5FE-B6A3-44FF-8BD6-F7D9102A9E1F}" dt="2021-06-26T17:10:17.258" v="175" actId="47"/>
        <pc:sldMkLst>
          <pc:docMk/>
          <pc:sldMk cId="713521131" sldId="304"/>
        </pc:sldMkLst>
      </pc:sldChg>
      <pc:sldChg chg="add del">
        <pc:chgData name="Nguyen Bui Trong Tin" userId="e8b171ad-d98b-49d5-bbe6-f86bd94206fe" providerId="ADAL" clId="{3B2AA5FE-B6A3-44FF-8BD6-F7D9102A9E1F}" dt="2021-06-26T17:09:26.034" v="161" actId="47"/>
        <pc:sldMkLst>
          <pc:docMk/>
          <pc:sldMk cId="471829193" sldId="305"/>
        </pc:sldMkLst>
      </pc:sldChg>
      <pc:sldChg chg="add del">
        <pc:chgData name="Nguyen Bui Trong Tin" userId="e8b171ad-d98b-49d5-bbe6-f86bd94206fe" providerId="ADAL" clId="{3B2AA5FE-B6A3-44FF-8BD6-F7D9102A9E1F}" dt="2021-06-26T17:08:56.476" v="146" actId="47"/>
        <pc:sldMkLst>
          <pc:docMk/>
          <pc:sldMk cId="2181141682" sldId="305"/>
        </pc:sldMkLst>
      </pc:sldChg>
      <pc:sldChg chg="add del">
        <pc:chgData name="Nguyen Bui Trong Tin" userId="e8b171ad-d98b-49d5-bbe6-f86bd94206fe" providerId="ADAL" clId="{3B2AA5FE-B6A3-44FF-8BD6-F7D9102A9E1F}" dt="2021-06-26T17:09:26.034" v="161" actId="47"/>
        <pc:sldMkLst>
          <pc:docMk/>
          <pc:sldMk cId="574777534" sldId="306"/>
        </pc:sldMkLst>
      </pc:sldChg>
      <pc:sldChg chg="add del">
        <pc:chgData name="Nguyen Bui Trong Tin" userId="e8b171ad-d98b-49d5-bbe6-f86bd94206fe" providerId="ADAL" clId="{3B2AA5FE-B6A3-44FF-8BD6-F7D9102A9E1F}" dt="2021-06-26T17:08:56.476" v="146" actId="47"/>
        <pc:sldMkLst>
          <pc:docMk/>
          <pc:sldMk cId="2124960856" sldId="306"/>
        </pc:sldMkLst>
      </pc:sldChg>
      <pc:sldChg chg="addSp delSp modSp add mod modNotesTx">
        <pc:chgData name="Nguyen Bui Trong Tin" userId="e8b171ad-d98b-49d5-bbe6-f86bd94206fe" providerId="ADAL" clId="{3B2AA5FE-B6A3-44FF-8BD6-F7D9102A9E1F}" dt="2021-06-27T01:22:04.493" v="1363" actId="113"/>
        <pc:sldMkLst>
          <pc:docMk/>
          <pc:sldMk cId="3475947029" sldId="307"/>
        </pc:sldMkLst>
        <pc:spChg chg="mod">
          <ac:chgData name="Nguyen Bui Trong Tin" userId="e8b171ad-d98b-49d5-bbe6-f86bd94206fe" providerId="ADAL" clId="{3B2AA5FE-B6A3-44FF-8BD6-F7D9102A9E1F}" dt="2021-06-27T01:22:04.493" v="1363" actId="113"/>
          <ac:spMkLst>
            <pc:docMk/>
            <pc:sldMk cId="3475947029" sldId="307"/>
            <ac:spMk id="3" creationId="{139D5992-74CA-4E5E-831D-1F8F99FB57FF}"/>
          </ac:spMkLst>
        </pc:spChg>
        <pc:picChg chg="add mod">
          <ac:chgData name="Nguyen Bui Trong Tin" userId="e8b171ad-d98b-49d5-bbe6-f86bd94206fe" providerId="ADAL" clId="{3B2AA5FE-B6A3-44FF-8BD6-F7D9102A9E1F}" dt="2021-06-26T17:33:28.141" v="224" actId="14100"/>
          <ac:picMkLst>
            <pc:docMk/>
            <pc:sldMk cId="3475947029" sldId="307"/>
            <ac:picMk id="2" creationId="{B59E3D47-E43A-496E-B171-D425A6A09E84}"/>
          </ac:picMkLst>
        </pc:picChg>
        <pc:picChg chg="add del">
          <ac:chgData name="Nguyen Bui Trong Tin" userId="e8b171ad-d98b-49d5-bbe6-f86bd94206fe" providerId="ADAL" clId="{3B2AA5FE-B6A3-44FF-8BD6-F7D9102A9E1F}" dt="2021-06-26T17:32:14.061" v="219"/>
          <ac:picMkLst>
            <pc:docMk/>
            <pc:sldMk cId="3475947029" sldId="307"/>
            <ac:picMk id="4" creationId="{9FA86EE5-B86C-418E-A75E-A38492E9CFFF}"/>
          </ac:picMkLst>
        </pc:picChg>
        <pc:picChg chg="add mod">
          <ac:chgData name="Nguyen Bui Trong Tin" userId="e8b171ad-d98b-49d5-bbe6-f86bd94206fe" providerId="ADAL" clId="{3B2AA5FE-B6A3-44FF-8BD6-F7D9102A9E1F}" dt="2021-06-26T17:33:32.475" v="226" actId="14100"/>
          <ac:picMkLst>
            <pc:docMk/>
            <pc:sldMk cId="3475947029" sldId="307"/>
            <ac:picMk id="5" creationId="{B07AD742-E666-49D4-9CF6-6C8D4AE64097}"/>
          </ac:picMkLst>
        </pc:picChg>
        <pc:picChg chg="add del">
          <ac:chgData name="Nguyen Bui Trong Tin" userId="e8b171ad-d98b-49d5-bbe6-f86bd94206fe" providerId="ADAL" clId="{3B2AA5FE-B6A3-44FF-8BD6-F7D9102A9E1F}" dt="2021-06-26T17:31:31.808" v="215" actId="478"/>
          <ac:picMkLst>
            <pc:docMk/>
            <pc:sldMk cId="3475947029" sldId="307"/>
            <ac:picMk id="1026" creationId="{6292652C-9148-428E-B7B9-E303761AAE84}"/>
          </ac:picMkLst>
        </pc:picChg>
      </pc:sldChg>
      <pc:sldChg chg="add del">
        <pc:chgData name="Nguyen Bui Trong Tin" userId="e8b171ad-d98b-49d5-bbe6-f86bd94206fe" providerId="ADAL" clId="{3B2AA5FE-B6A3-44FF-8BD6-F7D9102A9E1F}" dt="2021-06-26T17:08:56.476" v="146" actId="47"/>
        <pc:sldMkLst>
          <pc:docMk/>
          <pc:sldMk cId="4093356892" sldId="307"/>
        </pc:sldMkLst>
      </pc:sldChg>
      <pc:sldChg chg="add del">
        <pc:chgData name="Nguyen Bui Trong Tin" userId="e8b171ad-d98b-49d5-bbe6-f86bd94206fe" providerId="ADAL" clId="{3B2AA5FE-B6A3-44FF-8BD6-F7D9102A9E1F}" dt="2021-06-26T17:08:56.476" v="146" actId="47"/>
        <pc:sldMkLst>
          <pc:docMk/>
          <pc:sldMk cId="2441769407" sldId="308"/>
        </pc:sldMkLst>
      </pc:sldChg>
      <pc:sldChg chg="add del">
        <pc:chgData name="Nguyen Bui Trong Tin" userId="e8b171ad-d98b-49d5-bbe6-f86bd94206fe" providerId="ADAL" clId="{3B2AA5FE-B6A3-44FF-8BD6-F7D9102A9E1F}" dt="2021-06-26T17:17:57.138" v="178" actId="47"/>
        <pc:sldMkLst>
          <pc:docMk/>
          <pc:sldMk cId="2983015623" sldId="308"/>
        </pc:sldMkLst>
      </pc:sldChg>
      <pc:sldChg chg="add del">
        <pc:chgData name="Nguyen Bui Trong Tin" userId="e8b171ad-d98b-49d5-bbe6-f86bd94206fe" providerId="ADAL" clId="{3B2AA5FE-B6A3-44FF-8BD6-F7D9102A9E1F}" dt="2021-06-26T17:08:56.476" v="146" actId="47"/>
        <pc:sldMkLst>
          <pc:docMk/>
          <pc:sldMk cId="757584198" sldId="309"/>
        </pc:sldMkLst>
      </pc:sldChg>
      <pc:sldChg chg="add del">
        <pc:chgData name="Nguyen Bui Trong Tin" userId="e8b171ad-d98b-49d5-bbe6-f86bd94206fe" providerId="ADAL" clId="{3B2AA5FE-B6A3-44FF-8BD6-F7D9102A9E1F}" dt="2021-06-26T17:17:57.138" v="178" actId="47"/>
        <pc:sldMkLst>
          <pc:docMk/>
          <pc:sldMk cId="1502181952" sldId="309"/>
        </pc:sldMkLst>
      </pc:sldChg>
      <pc:sldChg chg="add del">
        <pc:chgData name="Nguyen Bui Trong Tin" userId="e8b171ad-d98b-49d5-bbe6-f86bd94206fe" providerId="ADAL" clId="{3B2AA5FE-B6A3-44FF-8BD6-F7D9102A9E1F}" dt="2021-06-26T17:09:27.949" v="162" actId="47"/>
        <pc:sldMkLst>
          <pc:docMk/>
          <pc:sldMk cId="979785715" sldId="310"/>
        </pc:sldMkLst>
      </pc:sldChg>
      <pc:sldChg chg="add del">
        <pc:chgData name="Nguyen Bui Trong Tin" userId="e8b171ad-d98b-49d5-bbe6-f86bd94206fe" providerId="ADAL" clId="{3B2AA5FE-B6A3-44FF-8BD6-F7D9102A9E1F}" dt="2021-06-26T17:08:56.476" v="146" actId="47"/>
        <pc:sldMkLst>
          <pc:docMk/>
          <pc:sldMk cId="2769968807" sldId="310"/>
        </pc:sldMkLst>
      </pc:sldChg>
      <pc:sldChg chg="addSp delSp modSp add mod modNotesTx">
        <pc:chgData name="Nguyen Bui Trong Tin" userId="e8b171ad-d98b-49d5-bbe6-f86bd94206fe" providerId="ADAL" clId="{3B2AA5FE-B6A3-44FF-8BD6-F7D9102A9E1F}" dt="2021-06-27T00:52:47.480" v="1260" actId="20577"/>
        <pc:sldMkLst>
          <pc:docMk/>
          <pc:sldMk cId="3300875455" sldId="311"/>
        </pc:sldMkLst>
        <pc:picChg chg="add del mod">
          <ac:chgData name="Nguyen Bui Trong Tin" userId="e8b171ad-d98b-49d5-bbe6-f86bd94206fe" providerId="ADAL" clId="{3B2AA5FE-B6A3-44FF-8BD6-F7D9102A9E1F}" dt="2021-06-26T17:21:28.166" v="181" actId="478"/>
          <ac:picMkLst>
            <pc:docMk/>
            <pc:sldMk cId="3300875455" sldId="311"/>
            <ac:picMk id="2" creationId="{C209C856-98E0-497F-91EE-1842B7E1A9A8}"/>
          </ac:picMkLst>
        </pc:picChg>
        <pc:picChg chg="add del">
          <ac:chgData name="Nguyen Bui Trong Tin" userId="e8b171ad-d98b-49d5-bbe6-f86bd94206fe" providerId="ADAL" clId="{3B2AA5FE-B6A3-44FF-8BD6-F7D9102A9E1F}" dt="2021-06-26T17:21:30.911" v="183" actId="478"/>
          <ac:picMkLst>
            <pc:docMk/>
            <pc:sldMk cId="3300875455" sldId="311"/>
            <ac:picMk id="4" creationId="{3D449550-6120-4B97-A9F3-6984B1C95847}"/>
          </ac:picMkLst>
        </pc:picChg>
        <pc:picChg chg="add mod">
          <ac:chgData name="Nguyen Bui Trong Tin" userId="e8b171ad-d98b-49d5-bbe6-f86bd94206fe" providerId="ADAL" clId="{3B2AA5FE-B6A3-44FF-8BD6-F7D9102A9E1F}" dt="2021-06-26T17:21:41.049" v="186" actId="14100"/>
          <ac:picMkLst>
            <pc:docMk/>
            <pc:sldMk cId="3300875455" sldId="311"/>
            <ac:picMk id="5" creationId="{48B1AE37-7252-4CD0-B1A5-84AC12C7CA74}"/>
          </ac:picMkLst>
        </pc:picChg>
      </pc:sldChg>
      <pc:sldChg chg="addSp delSp modSp add mod modNotesTx">
        <pc:chgData name="Nguyen Bui Trong Tin" userId="e8b171ad-d98b-49d5-bbe6-f86bd94206fe" providerId="ADAL" clId="{3B2AA5FE-B6A3-44FF-8BD6-F7D9102A9E1F}" dt="2021-06-27T01:34:39.172" v="1369" actId="20577"/>
        <pc:sldMkLst>
          <pc:docMk/>
          <pc:sldMk cId="1824561802" sldId="312"/>
        </pc:sldMkLst>
        <pc:spChg chg="mod">
          <ac:chgData name="Nguyen Bui Trong Tin" userId="e8b171ad-d98b-49d5-bbe6-f86bd94206fe" providerId="ADAL" clId="{3B2AA5FE-B6A3-44FF-8BD6-F7D9102A9E1F}" dt="2021-06-27T01:34:39.172" v="1369" actId="20577"/>
          <ac:spMkLst>
            <pc:docMk/>
            <pc:sldMk cId="1824561802" sldId="312"/>
            <ac:spMk id="3" creationId="{139D5992-74CA-4E5E-831D-1F8F99FB57FF}"/>
          </ac:spMkLst>
        </pc:spChg>
        <pc:picChg chg="add del mod">
          <ac:chgData name="Nguyen Bui Trong Tin" userId="e8b171ad-d98b-49d5-bbe6-f86bd94206fe" providerId="ADAL" clId="{3B2AA5FE-B6A3-44FF-8BD6-F7D9102A9E1F}" dt="2021-06-26T17:23:11.474" v="196" actId="478"/>
          <ac:picMkLst>
            <pc:docMk/>
            <pc:sldMk cId="1824561802" sldId="312"/>
            <ac:picMk id="2" creationId="{D748E9D9-A69E-4970-83BE-BD002AEBE4B5}"/>
          </ac:picMkLst>
        </pc:picChg>
        <pc:picChg chg="add del mod">
          <ac:chgData name="Nguyen Bui Trong Tin" userId="e8b171ad-d98b-49d5-bbe6-f86bd94206fe" providerId="ADAL" clId="{3B2AA5FE-B6A3-44FF-8BD6-F7D9102A9E1F}" dt="2021-06-26T17:23:56.372" v="202" actId="478"/>
          <ac:picMkLst>
            <pc:docMk/>
            <pc:sldMk cId="1824561802" sldId="312"/>
            <ac:picMk id="4" creationId="{C874364E-B9C3-431D-8F26-F8965132AF28}"/>
          </ac:picMkLst>
        </pc:picChg>
        <pc:picChg chg="add del">
          <ac:chgData name="Nguyen Bui Trong Tin" userId="e8b171ad-d98b-49d5-bbe6-f86bd94206fe" providerId="ADAL" clId="{3B2AA5FE-B6A3-44FF-8BD6-F7D9102A9E1F}" dt="2021-06-26T17:24:05.324" v="204" actId="478"/>
          <ac:picMkLst>
            <pc:docMk/>
            <pc:sldMk cId="1824561802" sldId="312"/>
            <ac:picMk id="5" creationId="{1EE37A86-39C3-412C-B345-4E09EEDC0105}"/>
          </ac:picMkLst>
        </pc:picChg>
        <pc:picChg chg="add mod">
          <ac:chgData name="Nguyen Bui Trong Tin" userId="e8b171ad-d98b-49d5-bbe6-f86bd94206fe" providerId="ADAL" clId="{3B2AA5FE-B6A3-44FF-8BD6-F7D9102A9E1F}" dt="2021-06-26T17:24:11.459" v="206" actId="1076"/>
          <ac:picMkLst>
            <pc:docMk/>
            <pc:sldMk cId="1824561802" sldId="312"/>
            <ac:picMk id="6" creationId="{06751014-0FBB-4203-B27C-57C840BACE34}"/>
          </ac:picMkLst>
        </pc:picChg>
        <pc:picChg chg="add del">
          <ac:chgData name="Nguyen Bui Trong Tin" userId="e8b171ad-d98b-49d5-bbe6-f86bd94206fe" providerId="ADAL" clId="{3B2AA5FE-B6A3-44FF-8BD6-F7D9102A9E1F}" dt="2021-06-26T17:24:29.177" v="208"/>
          <ac:picMkLst>
            <pc:docMk/>
            <pc:sldMk cId="1824561802" sldId="312"/>
            <ac:picMk id="7" creationId="{EBD0FF55-6584-4220-848B-9D00782FA7CA}"/>
          </ac:picMkLst>
        </pc:picChg>
        <pc:picChg chg="add del">
          <ac:chgData name="Nguyen Bui Trong Tin" userId="e8b171ad-d98b-49d5-bbe6-f86bd94206fe" providerId="ADAL" clId="{3B2AA5FE-B6A3-44FF-8BD6-F7D9102A9E1F}" dt="2021-06-26T17:24:33.900" v="210" actId="478"/>
          <ac:picMkLst>
            <pc:docMk/>
            <pc:sldMk cId="1824561802" sldId="312"/>
            <ac:picMk id="8" creationId="{F1BE54F7-7301-4C22-9359-9A751BC3743A}"/>
          </ac:picMkLst>
        </pc:picChg>
        <pc:picChg chg="add del">
          <ac:chgData name="Nguyen Bui Trong Tin" userId="e8b171ad-d98b-49d5-bbe6-f86bd94206fe" providerId="ADAL" clId="{3B2AA5FE-B6A3-44FF-8BD6-F7D9102A9E1F}" dt="2021-06-26T17:24:59.159" v="212" actId="478"/>
          <ac:picMkLst>
            <pc:docMk/>
            <pc:sldMk cId="1824561802" sldId="312"/>
            <ac:picMk id="9" creationId="{21BB9DF8-0ACF-4B2A-A689-D225C364E581}"/>
          </ac:picMkLst>
        </pc:picChg>
        <pc:picChg chg="add del">
          <ac:chgData name="Nguyen Bui Trong Tin" userId="e8b171ad-d98b-49d5-bbe6-f86bd94206fe" providerId="ADAL" clId="{3B2AA5FE-B6A3-44FF-8BD6-F7D9102A9E1F}" dt="2021-06-26T17:25:04.365" v="214"/>
          <ac:picMkLst>
            <pc:docMk/>
            <pc:sldMk cId="1824561802" sldId="312"/>
            <ac:picMk id="10" creationId="{A76EC279-F4E9-44D9-975C-537876EA80E2}"/>
          </ac:picMkLst>
        </pc:picChg>
      </pc:sldChg>
      <pc:sldChg chg="addSp delSp modSp add mod modNotesTx">
        <pc:chgData name="Nguyen Bui Trong Tin" userId="e8b171ad-d98b-49d5-bbe6-f86bd94206fe" providerId="ADAL" clId="{3B2AA5FE-B6A3-44FF-8BD6-F7D9102A9E1F}" dt="2021-06-27T01:35:25.324" v="1520" actId="20577"/>
        <pc:sldMkLst>
          <pc:docMk/>
          <pc:sldMk cId="553536912" sldId="313"/>
        </pc:sldMkLst>
        <pc:spChg chg="mod">
          <ac:chgData name="Nguyen Bui Trong Tin" userId="e8b171ad-d98b-49d5-bbe6-f86bd94206fe" providerId="ADAL" clId="{3B2AA5FE-B6A3-44FF-8BD6-F7D9102A9E1F}" dt="2021-06-27T01:35:25.324" v="1520" actId="20577"/>
          <ac:spMkLst>
            <pc:docMk/>
            <pc:sldMk cId="553536912" sldId="313"/>
            <ac:spMk id="3" creationId="{139D5992-74CA-4E5E-831D-1F8F99FB57FF}"/>
          </ac:spMkLst>
        </pc:spChg>
        <pc:picChg chg="add del mod">
          <ac:chgData name="Nguyen Bui Trong Tin" userId="e8b171ad-d98b-49d5-bbe6-f86bd94206fe" providerId="ADAL" clId="{3B2AA5FE-B6A3-44FF-8BD6-F7D9102A9E1F}" dt="2021-06-26T17:22:50.049" v="195" actId="478"/>
          <ac:picMkLst>
            <pc:docMk/>
            <pc:sldMk cId="553536912" sldId="313"/>
            <ac:picMk id="2" creationId="{2150CED3-AD53-447C-92F1-B306D1EE6A2F}"/>
          </ac:picMkLst>
        </pc:picChg>
        <pc:picChg chg="add mod">
          <ac:chgData name="Nguyen Bui Trong Tin" userId="e8b171ad-d98b-49d5-bbe6-f86bd94206fe" providerId="ADAL" clId="{3B2AA5FE-B6A3-44FF-8BD6-F7D9102A9E1F}" dt="2021-06-26T17:34:24.455" v="232" actId="14100"/>
          <ac:picMkLst>
            <pc:docMk/>
            <pc:sldMk cId="553536912" sldId="313"/>
            <ac:picMk id="2" creationId="{2AF4EF16-4B33-4AFE-AA9F-37AC40F757E2}"/>
          </ac:picMkLst>
        </pc:picChg>
        <pc:picChg chg="add del mod">
          <ac:chgData name="Nguyen Bui Trong Tin" userId="e8b171ad-d98b-49d5-bbe6-f86bd94206fe" providerId="ADAL" clId="{3B2AA5FE-B6A3-44FF-8BD6-F7D9102A9E1F}" dt="2021-06-26T17:22:49.014" v="194" actId="478"/>
          <ac:picMkLst>
            <pc:docMk/>
            <pc:sldMk cId="553536912" sldId="313"/>
            <ac:picMk id="4" creationId="{BC286719-AA72-438C-B646-E7119CA5DBE3}"/>
          </ac:picMkLst>
        </pc:picChg>
      </pc:sldChg>
      <pc:sldChg chg="addSp delSp modSp add mod modNotesTx">
        <pc:chgData name="Nguyen Bui Trong Tin" userId="e8b171ad-d98b-49d5-bbe6-f86bd94206fe" providerId="ADAL" clId="{3B2AA5FE-B6A3-44FF-8BD6-F7D9102A9E1F}" dt="2021-06-27T01:44:20.156" v="2059" actId="20577"/>
        <pc:sldMkLst>
          <pc:docMk/>
          <pc:sldMk cId="4211138788" sldId="314"/>
        </pc:sldMkLst>
        <pc:spChg chg="mod">
          <ac:chgData name="Nguyen Bui Trong Tin" userId="e8b171ad-d98b-49d5-bbe6-f86bd94206fe" providerId="ADAL" clId="{3B2AA5FE-B6A3-44FF-8BD6-F7D9102A9E1F}" dt="2021-06-27T01:44:20.156" v="2059" actId="20577"/>
          <ac:spMkLst>
            <pc:docMk/>
            <pc:sldMk cId="4211138788" sldId="314"/>
            <ac:spMk id="3" creationId="{139D5992-74CA-4E5E-831D-1F8F99FB57FF}"/>
          </ac:spMkLst>
        </pc:spChg>
        <pc:spChg chg="add del">
          <ac:chgData name="Nguyen Bui Trong Tin" userId="e8b171ad-d98b-49d5-bbe6-f86bd94206fe" providerId="ADAL" clId="{3B2AA5FE-B6A3-44FF-8BD6-F7D9102A9E1F}" dt="2021-06-26T17:34:46.609" v="236"/>
          <ac:spMkLst>
            <pc:docMk/>
            <pc:sldMk cId="4211138788" sldId="314"/>
            <ac:spMk id="4" creationId="{7ABCDAFC-4429-4887-B784-4A743C45184D}"/>
          </ac:spMkLst>
        </pc:spChg>
        <pc:spChg chg="add del">
          <ac:chgData name="Nguyen Bui Trong Tin" userId="e8b171ad-d98b-49d5-bbe6-f86bd94206fe" providerId="ADAL" clId="{3B2AA5FE-B6A3-44FF-8BD6-F7D9102A9E1F}" dt="2021-06-26T17:34:48.420" v="240"/>
          <ac:spMkLst>
            <pc:docMk/>
            <pc:sldMk cId="4211138788" sldId="314"/>
            <ac:spMk id="6" creationId="{C0CCB444-586A-42E9-A6F2-81AE02B4816F}"/>
          </ac:spMkLst>
        </pc:spChg>
        <pc:spChg chg="add del">
          <ac:chgData name="Nguyen Bui Trong Tin" userId="e8b171ad-d98b-49d5-bbe6-f86bd94206fe" providerId="ADAL" clId="{3B2AA5FE-B6A3-44FF-8BD6-F7D9102A9E1F}" dt="2021-06-26T17:34:57.170" v="243" actId="478"/>
          <ac:spMkLst>
            <pc:docMk/>
            <pc:sldMk cId="4211138788" sldId="314"/>
            <ac:spMk id="8" creationId="{521F21BB-502B-4F8B-BCCE-2CA3F181750C}"/>
          </ac:spMkLst>
        </pc:spChg>
        <pc:spChg chg="add del">
          <ac:chgData name="Nguyen Bui Trong Tin" userId="e8b171ad-d98b-49d5-bbe6-f86bd94206fe" providerId="ADAL" clId="{3B2AA5FE-B6A3-44FF-8BD6-F7D9102A9E1F}" dt="2021-06-26T17:34:58.973" v="246" actId="478"/>
          <ac:spMkLst>
            <pc:docMk/>
            <pc:sldMk cId="4211138788" sldId="314"/>
            <ac:spMk id="10" creationId="{1251A84F-5E89-4262-962C-18314D97AECE}"/>
          </ac:spMkLst>
        </pc:spChg>
        <pc:spChg chg="add del">
          <ac:chgData name="Nguyen Bui Trong Tin" userId="e8b171ad-d98b-49d5-bbe6-f86bd94206fe" providerId="ADAL" clId="{3B2AA5FE-B6A3-44FF-8BD6-F7D9102A9E1F}" dt="2021-06-26T17:35:09.729" v="250"/>
          <ac:spMkLst>
            <pc:docMk/>
            <pc:sldMk cId="4211138788" sldId="314"/>
            <ac:spMk id="12" creationId="{1D129CB4-3532-438B-9128-90783DE32E3B}"/>
          </ac:spMkLst>
        </pc:spChg>
        <pc:graphicFrameChg chg="add mod modGraphic">
          <ac:chgData name="Nguyen Bui Trong Tin" userId="e8b171ad-d98b-49d5-bbe6-f86bd94206fe" providerId="ADAL" clId="{3B2AA5FE-B6A3-44FF-8BD6-F7D9102A9E1F}" dt="2021-06-27T01:44:01.439" v="2039" actId="20577"/>
          <ac:graphicFrameMkLst>
            <pc:docMk/>
            <pc:sldMk cId="4211138788" sldId="314"/>
            <ac:graphicFrameMk id="2" creationId="{AD71B60E-F042-4733-A3C5-C03095E05BBF}"/>
          </ac:graphicFrameMkLst>
        </pc:graphicFrameChg>
        <pc:picChg chg="add mod">
          <ac:chgData name="Nguyen Bui Trong Tin" userId="e8b171ad-d98b-49d5-bbe6-f86bd94206fe" providerId="ADAL" clId="{3B2AA5FE-B6A3-44FF-8BD6-F7D9102A9E1F}" dt="2021-06-26T17:35:19.289" v="252" actId="1076"/>
          <ac:picMkLst>
            <pc:docMk/>
            <pc:sldMk cId="4211138788" sldId="314"/>
            <ac:picMk id="13" creationId="{95607D11-C90B-4093-A834-6F8939384F2A}"/>
          </ac:picMkLst>
        </pc:picChg>
        <pc:picChg chg="add del">
          <ac:chgData name="Nguyen Bui Trong Tin" userId="e8b171ad-d98b-49d5-bbe6-f86bd94206fe" providerId="ADAL" clId="{3B2AA5FE-B6A3-44FF-8BD6-F7D9102A9E1F}" dt="2021-06-26T17:35:30.155" v="254" actId="478"/>
          <ac:picMkLst>
            <pc:docMk/>
            <pc:sldMk cId="4211138788" sldId="314"/>
            <ac:picMk id="14" creationId="{461C9445-246B-4560-B9F9-D1680F25D3D3}"/>
          </ac:picMkLst>
        </pc:picChg>
        <pc:picChg chg="add del">
          <ac:chgData name="Nguyen Bui Trong Tin" userId="e8b171ad-d98b-49d5-bbe6-f86bd94206fe" providerId="ADAL" clId="{3B2AA5FE-B6A3-44FF-8BD6-F7D9102A9E1F}" dt="2021-06-26T17:35:44.178" v="256" actId="478"/>
          <ac:picMkLst>
            <pc:docMk/>
            <pc:sldMk cId="4211138788" sldId="314"/>
            <ac:picMk id="15" creationId="{7320CBFA-1ED3-40AE-A4A5-243DB801869C}"/>
          </ac:picMkLst>
        </pc:picChg>
        <pc:picChg chg="add del">
          <ac:chgData name="Nguyen Bui Trong Tin" userId="e8b171ad-d98b-49d5-bbe6-f86bd94206fe" providerId="ADAL" clId="{3B2AA5FE-B6A3-44FF-8BD6-F7D9102A9E1F}" dt="2021-06-26T17:36:24.678" v="258" actId="478"/>
          <ac:picMkLst>
            <pc:docMk/>
            <pc:sldMk cId="4211138788" sldId="314"/>
            <ac:picMk id="16" creationId="{87B7FDD5-81BE-4E03-9028-A6CC2B5F2F28}"/>
          </ac:picMkLst>
        </pc:picChg>
        <pc:picChg chg="add mod">
          <ac:chgData name="Nguyen Bui Trong Tin" userId="e8b171ad-d98b-49d5-bbe6-f86bd94206fe" providerId="ADAL" clId="{3B2AA5FE-B6A3-44FF-8BD6-F7D9102A9E1F}" dt="2021-06-26T17:36:31.211" v="260" actId="1076"/>
          <ac:picMkLst>
            <pc:docMk/>
            <pc:sldMk cId="4211138788" sldId="314"/>
            <ac:picMk id="17" creationId="{1A74BBCF-BC2F-49E6-B8E5-89DFAD776862}"/>
          </ac:picMkLst>
        </pc:picChg>
      </pc:sldChg>
      <pc:sldChg chg="add del">
        <pc:chgData name="Nguyen Bui Trong Tin" userId="e8b171ad-d98b-49d5-bbe6-f86bd94206fe" providerId="ADAL" clId="{3B2AA5FE-B6A3-44FF-8BD6-F7D9102A9E1F}" dt="2021-06-26T17:09:29.441" v="163" actId="47"/>
        <pc:sldMkLst>
          <pc:docMk/>
          <pc:sldMk cId="3278188058" sldId="315"/>
        </pc:sldMkLst>
      </pc:sldChg>
      <pc:sldChg chg="addSp delSp modSp add mod modNotesTx">
        <pc:chgData name="Nguyen Bui Trong Tin" userId="e8b171ad-d98b-49d5-bbe6-f86bd94206fe" providerId="ADAL" clId="{3B2AA5FE-B6A3-44FF-8BD6-F7D9102A9E1F}" dt="2021-06-27T01:45:53.352" v="2065" actId="20577"/>
        <pc:sldMkLst>
          <pc:docMk/>
          <pc:sldMk cId="331680338" sldId="316"/>
        </pc:sldMkLst>
        <pc:spChg chg="mod">
          <ac:chgData name="Nguyen Bui Trong Tin" userId="e8b171ad-d98b-49d5-bbe6-f86bd94206fe" providerId="ADAL" clId="{3B2AA5FE-B6A3-44FF-8BD6-F7D9102A9E1F}" dt="2021-06-27T01:45:53.352" v="2065" actId="20577"/>
          <ac:spMkLst>
            <pc:docMk/>
            <pc:sldMk cId="331680338" sldId="316"/>
            <ac:spMk id="3" creationId="{139D5992-74CA-4E5E-831D-1F8F99FB57FF}"/>
          </ac:spMkLst>
        </pc:spChg>
        <pc:picChg chg="add del">
          <ac:chgData name="Nguyen Bui Trong Tin" userId="e8b171ad-d98b-49d5-bbe6-f86bd94206fe" providerId="ADAL" clId="{3B2AA5FE-B6A3-44FF-8BD6-F7D9102A9E1F}" dt="2021-06-26T17:37:38.684" v="262" actId="478"/>
          <ac:picMkLst>
            <pc:docMk/>
            <pc:sldMk cId="331680338" sldId="316"/>
            <ac:picMk id="2" creationId="{611EB1EF-C166-4B71-BF4E-B032FBE70B56}"/>
          </ac:picMkLst>
        </pc:picChg>
        <pc:picChg chg="add del">
          <ac:chgData name="Nguyen Bui Trong Tin" userId="e8b171ad-d98b-49d5-bbe6-f86bd94206fe" providerId="ADAL" clId="{3B2AA5FE-B6A3-44FF-8BD6-F7D9102A9E1F}" dt="2021-06-26T17:37:51.273" v="264" actId="478"/>
          <ac:picMkLst>
            <pc:docMk/>
            <pc:sldMk cId="331680338" sldId="316"/>
            <ac:picMk id="4" creationId="{80D72B78-535F-409E-AFD6-B888ED2A131B}"/>
          </ac:picMkLst>
        </pc:picChg>
        <pc:picChg chg="add mod">
          <ac:chgData name="Nguyen Bui Trong Tin" userId="e8b171ad-d98b-49d5-bbe6-f86bd94206fe" providerId="ADAL" clId="{3B2AA5FE-B6A3-44FF-8BD6-F7D9102A9E1F}" dt="2021-06-26T17:37:56.459" v="266" actId="1076"/>
          <ac:picMkLst>
            <pc:docMk/>
            <pc:sldMk cId="331680338" sldId="316"/>
            <ac:picMk id="5" creationId="{7D3194F3-04EB-4DCE-A5B6-25C265557F81}"/>
          </ac:picMkLst>
        </pc:picChg>
      </pc:sldChg>
      <pc:sldChg chg="addSp modSp add mod modNotesTx">
        <pc:chgData name="Nguyen Bui Trong Tin" userId="e8b171ad-d98b-49d5-bbe6-f86bd94206fe" providerId="ADAL" clId="{3B2AA5FE-B6A3-44FF-8BD6-F7D9102A9E1F}" dt="2021-06-27T02:00:17.115" v="2843" actId="20577"/>
        <pc:sldMkLst>
          <pc:docMk/>
          <pc:sldMk cId="2536141257" sldId="317"/>
        </pc:sldMkLst>
        <pc:spChg chg="mod">
          <ac:chgData name="Nguyen Bui Trong Tin" userId="e8b171ad-d98b-49d5-bbe6-f86bd94206fe" providerId="ADAL" clId="{3B2AA5FE-B6A3-44FF-8BD6-F7D9102A9E1F}" dt="2021-06-27T02:00:17.115" v="2843" actId="20577"/>
          <ac:spMkLst>
            <pc:docMk/>
            <pc:sldMk cId="2536141257" sldId="317"/>
            <ac:spMk id="3" creationId="{139D5992-74CA-4E5E-831D-1F8F99FB57FF}"/>
          </ac:spMkLst>
        </pc:spChg>
        <pc:picChg chg="add mod">
          <ac:chgData name="Nguyen Bui Trong Tin" userId="e8b171ad-d98b-49d5-bbe6-f86bd94206fe" providerId="ADAL" clId="{3B2AA5FE-B6A3-44FF-8BD6-F7D9102A9E1F}" dt="2021-06-27T01:52:29.986" v="2203" actId="14100"/>
          <ac:picMkLst>
            <pc:docMk/>
            <pc:sldMk cId="2536141257" sldId="317"/>
            <ac:picMk id="2" creationId="{A36747DE-756B-4ADC-AFC8-082D7D496B80}"/>
          </ac:picMkLst>
        </pc:picChg>
      </pc:sldChg>
      <pc:sldChg chg="addSp delSp modSp add mod modNotesTx">
        <pc:chgData name="Nguyen Bui Trong Tin" userId="e8b171ad-d98b-49d5-bbe6-f86bd94206fe" providerId="ADAL" clId="{3B2AA5FE-B6A3-44FF-8BD6-F7D9102A9E1F}" dt="2021-06-27T04:43:27.852" v="6044" actId="113"/>
        <pc:sldMkLst>
          <pc:docMk/>
          <pc:sldMk cId="2133192714" sldId="318"/>
        </pc:sldMkLst>
        <pc:spChg chg="mod">
          <ac:chgData name="Nguyen Bui Trong Tin" userId="e8b171ad-d98b-49d5-bbe6-f86bd94206fe" providerId="ADAL" clId="{3B2AA5FE-B6A3-44FF-8BD6-F7D9102A9E1F}" dt="2021-06-27T04:43:27.852" v="6044" actId="113"/>
          <ac:spMkLst>
            <pc:docMk/>
            <pc:sldMk cId="2133192714" sldId="318"/>
            <ac:spMk id="3" creationId="{139D5992-74CA-4E5E-831D-1F8F99FB57FF}"/>
          </ac:spMkLst>
        </pc:spChg>
        <pc:picChg chg="add del">
          <ac:chgData name="Nguyen Bui Trong Tin" userId="e8b171ad-d98b-49d5-bbe6-f86bd94206fe" providerId="ADAL" clId="{3B2AA5FE-B6A3-44FF-8BD6-F7D9102A9E1F}" dt="2021-06-26T17:42:05.402" v="271" actId="478"/>
          <ac:picMkLst>
            <pc:docMk/>
            <pc:sldMk cId="2133192714" sldId="318"/>
            <ac:picMk id="2" creationId="{A6DE7443-D438-42C1-87D9-7109BA5665A6}"/>
          </ac:picMkLst>
        </pc:picChg>
        <pc:picChg chg="add del">
          <ac:chgData name="Nguyen Bui Trong Tin" userId="e8b171ad-d98b-49d5-bbe6-f86bd94206fe" providerId="ADAL" clId="{3B2AA5FE-B6A3-44FF-8BD6-F7D9102A9E1F}" dt="2021-06-26T17:42:19.489" v="273" actId="478"/>
          <ac:picMkLst>
            <pc:docMk/>
            <pc:sldMk cId="2133192714" sldId="318"/>
            <ac:picMk id="4" creationId="{4EC65A3D-34F2-425F-B6F1-9CF7880FD9D4}"/>
          </ac:picMkLst>
        </pc:picChg>
        <pc:picChg chg="add mod">
          <ac:chgData name="Nguyen Bui Trong Tin" userId="e8b171ad-d98b-49d5-bbe6-f86bd94206fe" providerId="ADAL" clId="{3B2AA5FE-B6A3-44FF-8BD6-F7D9102A9E1F}" dt="2021-06-27T02:00:27.544" v="2844" actId="1076"/>
          <ac:picMkLst>
            <pc:docMk/>
            <pc:sldMk cId="2133192714" sldId="318"/>
            <ac:picMk id="5" creationId="{8F424600-928B-4979-99FF-28D45FA7AFC1}"/>
          </ac:picMkLst>
        </pc:picChg>
        <pc:picChg chg="add mod">
          <ac:chgData name="Nguyen Bui Trong Tin" userId="e8b171ad-d98b-49d5-bbe6-f86bd94206fe" providerId="ADAL" clId="{3B2AA5FE-B6A3-44FF-8BD6-F7D9102A9E1F}" dt="2021-06-27T01:46:17.914" v="2069" actId="1076"/>
          <ac:picMkLst>
            <pc:docMk/>
            <pc:sldMk cId="2133192714" sldId="318"/>
            <ac:picMk id="6" creationId="{C6899B79-3804-493A-926E-1D0AD8A000BE}"/>
          </ac:picMkLst>
        </pc:picChg>
      </pc:sldChg>
      <pc:sldChg chg="add del">
        <pc:chgData name="Nguyen Bui Trong Tin" userId="e8b171ad-d98b-49d5-bbe6-f86bd94206fe" providerId="ADAL" clId="{3B2AA5FE-B6A3-44FF-8BD6-F7D9102A9E1F}" dt="2021-06-27T00:54:08.103" v="1345" actId="47"/>
        <pc:sldMkLst>
          <pc:docMk/>
          <pc:sldMk cId="1287576328" sldId="319"/>
        </pc:sldMkLst>
      </pc:sldChg>
      <pc:sldChg chg="add del">
        <pc:chgData name="Nguyen Bui Trong Tin" userId="e8b171ad-d98b-49d5-bbe6-f86bd94206fe" providerId="ADAL" clId="{3B2AA5FE-B6A3-44FF-8BD6-F7D9102A9E1F}" dt="2021-06-26T17:09:30.961" v="164" actId="47"/>
        <pc:sldMkLst>
          <pc:docMk/>
          <pc:sldMk cId="511544886" sldId="320"/>
        </pc:sldMkLst>
      </pc:sldChg>
      <pc:sldChg chg="addSp delSp modSp add mod modNotesTx">
        <pc:chgData name="Nguyen Bui Trong Tin" userId="e8b171ad-d98b-49d5-bbe6-f86bd94206fe" providerId="ADAL" clId="{3B2AA5FE-B6A3-44FF-8BD6-F7D9102A9E1F}" dt="2021-06-27T02:01:16.362" v="2851" actId="20577"/>
        <pc:sldMkLst>
          <pc:docMk/>
          <pc:sldMk cId="83999653" sldId="321"/>
        </pc:sldMkLst>
        <pc:spChg chg="mod">
          <ac:chgData name="Nguyen Bui Trong Tin" userId="e8b171ad-d98b-49d5-bbe6-f86bd94206fe" providerId="ADAL" clId="{3B2AA5FE-B6A3-44FF-8BD6-F7D9102A9E1F}" dt="2021-06-27T02:01:16.362" v="2851" actId="20577"/>
          <ac:spMkLst>
            <pc:docMk/>
            <pc:sldMk cId="83999653" sldId="321"/>
            <ac:spMk id="3" creationId="{139D5992-74CA-4E5E-831D-1F8F99FB57FF}"/>
          </ac:spMkLst>
        </pc:spChg>
        <pc:picChg chg="add del">
          <ac:chgData name="Nguyen Bui Trong Tin" userId="e8b171ad-d98b-49d5-bbe6-f86bd94206fe" providerId="ADAL" clId="{3B2AA5FE-B6A3-44FF-8BD6-F7D9102A9E1F}" dt="2021-06-26T17:44:51.385" v="279" actId="478"/>
          <ac:picMkLst>
            <pc:docMk/>
            <pc:sldMk cId="83999653" sldId="321"/>
            <ac:picMk id="2" creationId="{B2D7E02C-8C6F-4B81-9DC7-9A7F55CA0482}"/>
          </ac:picMkLst>
        </pc:picChg>
        <pc:picChg chg="add del">
          <ac:chgData name="Nguyen Bui Trong Tin" userId="e8b171ad-d98b-49d5-bbe6-f86bd94206fe" providerId="ADAL" clId="{3B2AA5FE-B6A3-44FF-8BD6-F7D9102A9E1F}" dt="2021-06-26T17:44:53.814" v="281" actId="478"/>
          <ac:picMkLst>
            <pc:docMk/>
            <pc:sldMk cId="83999653" sldId="321"/>
            <ac:picMk id="4" creationId="{0CB41ACC-EF0A-4966-9C7D-8C8E5403803D}"/>
          </ac:picMkLst>
        </pc:picChg>
        <pc:picChg chg="add del">
          <ac:chgData name="Nguyen Bui Trong Tin" userId="e8b171ad-d98b-49d5-bbe6-f86bd94206fe" providerId="ADAL" clId="{3B2AA5FE-B6A3-44FF-8BD6-F7D9102A9E1F}" dt="2021-06-26T17:45:02.183" v="283" actId="478"/>
          <ac:picMkLst>
            <pc:docMk/>
            <pc:sldMk cId="83999653" sldId="321"/>
            <ac:picMk id="5" creationId="{61D49808-E630-4E7D-BF9A-78685A092515}"/>
          </ac:picMkLst>
        </pc:picChg>
        <pc:picChg chg="add del">
          <ac:chgData name="Nguyen Bui Trong Tin" userId="e8b171ad-d98b-49d5-bbe6-f86bd94206fe" providerId="ADAL" clId="{3B2AA5FE-B6A3-44FF-8BD6-F7D9102A9E1F}" dt="2021-06-26T17:45:26.837" v="285" actId="478"/>
          <ac:picMkLst>
            <pc:docMk/>
            <pc:sldMk cId="83999653" sldId="321"/>
            <ac:picMk id="6" creationId="{A48BB396-FA4C-464D-8740-480C0F3AB6CE}"/>
          </ac:picMkLst>
        </pc:picChg>
        <pc:picChg chg="add del">
          <ac:chgData name="Nguyen Bui Trong Tin" userId="e8b171ad-d98b-49d5-bbe6-f86bd94206fe" providerId="ADAL" clId="{3B2AA5FE-B6A3-44FF-8BD6-F7D9102A9E1F}" dt="2021-06-26T17:45:29.612" v="287" actId="478"/>
          <ac:picMkLst>
            <pc:docMk/>
            <pc:sldMk cId="83999653" sldId="321"/>
            <ac:picMk id="7" creationId="{22860349-EC8F-4D93-BF1C-DBA9B6C70FFC}"/>
          </ac:picMkLst>
        </pc:picChg>
        <pc:picChg chg="add mod">
          <ac:chgData name="Nguyen Bui Trong Tin" userId="e8b171ad-d98b-49d5-bbe6-f86bd94206fe" providerId="ADAL" clId="{3B2AA5FE-B6A3-44FF-8BD6-F7D9102A9E1F}" dt="2021-06-27T02:00:51.760" v="2845" actId="14100"/>
          <ac:picMkLst>
            <pc:docMk/>
            <pc:sldMk cId="83999653" sldId="321"/>
            <ac:picMk id="8" creationId="{AD0D071D-71B5-4414-BFE0-578958070FC3}"/>
          </ac:picMkLst>
        </pc:picChg>
      </pc:sldChg>
      <pc:sldChg chg="addSp delSp modSp add mod modNotesTx">
        <pc:chgData name="Nguyen Bui Trong Tin" userId="e8b171ad-d98b-49d5-bbe6-f86bd94206fe" providerId="ADAL" clId="{3B2AA5FE-B6A3-44FF-8BD6-F7D9102A9E1F}" dt="2021-06-27T02:10:27.059" v="2990" actId="20577"/>
        <pc:sldMkLst>
          <pc:docMk/>
          <pc:sldMk cId="2359061074" sldId="322"/>
        </pc:sldMkLst>
        <pc:spChg chg="mod">
          <ac:chgData name="Nguyen Bui Trong Tin" userId="e8b171ad-d98b-49d5-bbe6-f86bd94206fe" providerId="ADAL" clId="{3B2AA5FE-B6A3-44FF-8BD6-F7D9102A9E1F}" dt="2021-06-27T02:10:27.059" v="2990" actId="20577"/>
          <ac:spMkLst>
            <pc:docMk/>
            <pc:sldMk cId="2359061074" sldId="322"/>
            <ac:spMk id="3" creationId="{139D5992-74CA-4E5E-831D-1F8F99FB57FF}"/>
          </ac:spMkLst>
        </pc:spChg>
        <pc:picChg chg="add mod">
          <ac:chgData name="Nguyen Bui Trong Tin" userId="e8b171ad-d98b-49d5-bbe6-f86bd94206fe" providerId="ADAL" clId="{3B2AA5FE-B6A3-44FF-8BD6-F7D9102A9E1F}" dt="2021-06-27T02:02:42.804" v="2852" actId="14100"/>
          <ac:picMkLst>
            <pc:docMk/>
            <pc:sldMk cId="2359061074" sldId="322"/>
            <ac:picMk id="2" creationId="{738B5CBC-1119-4BB3-AB95-6556B00E8E02}"/>
          </ac:picMkLst>
        </pc:picChg>
        <pc:picChg chg="add del">
          <ac:chgData name="Nguyen Bui Trong Tin" userId="e8b171ad-d98b-49d5-bbe6-f86bd94206fe" providerId="ADAL" clId="{3B2AA5FE-B6A3-44FF-8BD6-F7D9102A9E1F}" dt="2021-06-26T17:46:59.058" v="294"/>
          <ac:picMkLst>
            <pc:docMk/>
            <pc:sldMk cId="2359061074" sldId="322"/>
            <ac:picMk id="4" creationId="{42B54CAA-20F6-4029-85D6-C2FDE9463D23}"/>
          </ac:picMkLst>
        </pc:picChg>
        <pc:picChg chg="add del">
          <ac:chgData name="Nguyen Bui Trong Tin" userId="e8b171ad-d98b-49d5-bbe6-f86bd94206fe" providerId="ADAL" clId="{3B2AA5FE-B6A3-44FF-8BD6-F7D9102A9E1F}" dt="2021-06-26T17:47:08.214" v="296"/>
          <ac:picMkLst>
            <pc:docMk/>
            <pc:sldMk cId="2359061074" sldId="322"/>
            <ac:picMk id="5" creationId="{7D80A9A7-672E-4997-9E12-EF368AC8379F}"/>
          </ac:picMkLst>
        </pc:picChg>
      </pc:sldChg>
      <pc:sldChg chg="addSp modSp add mod modNotesTx">
        <pc:chgData name="Nguyen Bui Trong Tin" userId="e8b171ad-d98b-49d5-bbe6-f86bd94206fe" providerId="ADAL" clId="{3B2AA5FE-B6A3-44FF-8BD6-F7D9102A9E1F}" dt="2021-06-27T00:54:35.279" v="1348" actId="20577"/>
        <pc:sldMkLst>
          <pc:docMk/>
          <pc:sldMk cId="4133034968" sldId="323"/>
        </pc:sldMkLst>
        <pc:picChg chg="add mod">
          <ac:chgData name="Nguyen Bui Trong Tin" userId="e8b171ad-d98b-49d5-bbe6-f86bd94206fe" providerId="ADAL" clId="{3B2AA5FE-B6A3-44FF-8BD6-F7D9102A9E1F}" dt="2021-06-26T17:47:15.518" v="299" actId="14100"/>
          <ac:picMkLst>
            <pc:docMk/>
            <pc:sldMk cId="4133034968" sldId="323"/>
            <ac:picMk id="2" creationId="{A45463C5-79CA-4057-8384-197C66431BD1}"/>
          </ac:picMkLst>
        </pc:picChg>
      </pc:sldChg>
      <pc:sldChg chg="addSp modSp add mod modNotesTx">
        <pc:chgData name="Nguyen Bui Trong Tin" userId="e8b171ad-d98b-49d5-bbe6-f86bd94206fe" providerId="ADAL" clId="{3B2AA5FE-B6A3-44FF-8BD6-F7D9102A9E1F}" dt="2021-06-27T02:11:04.386" v="2998" actId="20577"/>
        <pc:sldMkLst>
          <pc:docMk/>
          <pc:sldMk cId="3823839645" sldId="324"/>
        </pc:sldMkLst>
        <pc:spChg chg="mod">
          <ac:chgData name="Nguyen Bui Trong Tin" userId="e8b171ad-d98b-49d5-bbe6-f86bd94206fe" providerId="ADAL" clId="{3B2AA5FE-B6A3-44FF-8BD6-F7D9102A9E1F}" dt="2021-06-27T02:11:04.386" v="2998" actId="20577"/>
          <ac:spMkLst>
            <pc:docMk/>
            <pc:sldMk cId="3823839645" sldId="324"/>
            <ac:spMk id="3" creationId="{139D5992-74CA-4E5E-831D-1F8F99FB57FF}"/>
          </ac:spMkLst>
        </pc:spChg>
        <pc:picChg chg="add mod">
          <ac:chgData name="Nguyen Bui Trong Tin" userId="e8b171ad-d98b-49d5-bbe6-f86bd94206fe" providerId="ADAL" clId="{3B2AA5FE-B6A3-44FF-8BD6-F7D9102A9E1F}" dt="2021-06-27T02:10:41.449" v="2992" actId="14100"/>
          <ac:picMkLst>
            <pc:docMk/>
            <pc:sldMk cId="3823839645" sldId="324"/>
            <ac:picMk id="2" creationId="{494D980F-7635-4666-9376-74D982607412}"/>
          </ac:picMkLst>
        </pc:picChg>
      </pc:sldChg>
      <pc:sldChg chg="addSp modSp add mod ord modNotesTx">
        <pc:chgData name="Nguyen Bui Trong Tin" userId="e8b171ad-d98b-49d5-bbe6-f86bd94206fe" providerId="ADAL" clId="{3B2AA5FE-B6A3-44FF-8BD6-F7D9102A9E1F}" dt="2021-06-27T02:22:56.848" v="3223" actId="20577"/>
        <pc:sldMkLst>
          <pc:docMk/>
          <pc:sldMk cId="1317017667" sldId="325"/>
        </pc:sldMkLst>
        <pc:spChg chg="mod">
          <ac:chgData name="Nguyen Bui Trong Tin" userId="e8b171ad-d98b-49d5-bbe6-f86bd94206fe" providerId="ADAL" clId="{3B2AA5FE-B6A3-44FF-8BD6-F7D9102A9E1F}" dt="2021-06-27T02:22:56.848" v="3223" actId="20577"/>
          <ac:spMkLst>
            <pc:docMk/>
            <pc:sldMk cId="1317017667" sldId="325"/>
            <ac:spMk id="3" creationId="{139D5992-74CA-4E5E-831D-1F8F99FB57FF}"/>
          </ac:spMkLst>
        </pc:spChg>
        <pc:picChg chg="add mod">
          <ac:chgData name="Nguyen Bui Trong Tin" userId="e8b171ad-d98b-49d5-bbe6-f86bd94206fe" providerId="ADAL" clId="{3B2AA5FE-B6A3-44FF-8BD6-F7D9102A9E1F}" dt="2021-06-27T02:11:16.646" v="3002" actId="14100"/>
          <ac:picMkLst>
            <pc:docMk/>
            <pc:sldMk cId="1317017667" sldId="325"/>
            <ac:picMk id="2" creationId="{49D7E9C1-60E0-4230-803A-19363189F1CD}"/>
          </ac:picMkLst>
        </pc:picChg>
      </pc:sldChg>
      <pc:sldChg chg="add del">
        <pc:chgData name="Nguyen Bui Trong Tin" userId="e8b171ad-d98b-49d5-bbe6-f86bd94206fe" providerId="ADAL" clId="{3B2AA5FE-B6A3-44FF-8BD6-F7D9102A9E1F}" dt="2021-06-26T17:09:40.360" v="165" actId="47"/>
        <pc:sldMkLst>
          <pc:docMk/>
          <pc:sldMk cId="2549430386" sldId="326"/>
        </pc:sldMkLst>
      </pc:sldChg>
      <pc:sldChg chg="addSp modSp add mod modNotesTx">
        <pc:chgData name="Nguyen Bui Trong Tin" userId="e8b171ad-d98b-49d5-bbe6-f86bd94206fe" providerId="ADAL" clId="{3B2AA5FE-B6A3-44FF-8BD6-F7D9102A9E1F}" dt="2021-06-27T02:24:54.645" v="3267" actId="20577"/>
        <pc:sldMkLst>
          <pc:docMk/>
          <pc:sldMk cId="952397921" sldId="327"/>
        </pc:sldMkLst>
        <pc:spChg chg="mod">
          <ac:chgData name="Nguyen Bui Trong Tin" userId="e8b171ad-d98b-49d5-bbe6-f86bd94206fe" providerId="ADAL" clId="{3B2AA5FE-B6A3-44FF-8BD6-F7D9102A9E1F}" dt="2021-06-27T02:24:54.645" v="3267" actId="20577"/>
          <ac:spMkLst>
            <pc:docMk/>
            <pc:sldMk cId="952397921" sldId="327"/>
            <ac:spMk id="3" creationId="{139D5992-74CA-4E5E-831D-1F8F99FB57FF}"/>
          </ac:spMkLst>
        </pc:spChg>
        <pc:picChg chg="add mod">
          <ac:chgData name="Nguyen Bui Trong Tin" userId="e8b171ad-d98b-49d5-bbe6-f86bd94206fe" providerId="ADAL" clId="{3B2AA5FE-B6A3-44FF-8BD6-F7D9102A9E1F}" dt="2021-06-27T02:24:35.531" v="3261" actId="14100"/>
          <ac:picMkLst>
            <pc:docMk/>
            <pc:sldMk cId="952397921" sldId="327"/>
            <ac:picMk id="2" creationId="{747F85C4-566A-40B0-A2B0-B683D5F7E201}"/>
          </ac:picMkLst>
        </pc:picChg>
      </pc:sldChg>
      <pc:sldChg chg="add del">
        <pc:chgData name="Nguyen Bui Trong Tin" userId="e8b171ad-d98b-49d5-bbe6-f86bd94206fe" providerId="ADAL" clId="{3B2AA5FE-B6A3-44FF-8BD6-F7D9102A9E1F}" dt="2021-06-26T17:53:42.006" v="328" actId="47"/>
        <pc:sldMkLst>
          <pc:docMk/>
          <pc:sldMk cId="1555011481" sldId="328"/>
        </pc:sldMkLst>
      </pc:sldChg>
      <pc:sldChg chg="add del">
        <pc:chgData name="Nguyen Bui Trong Tin" userId="e8b171ad-d98b-49d5-bbe6-f86bd94206fe" providerId="ADAL" clId="{3B2AA5FE-B6A3-44FF-8BD6-F7D9102A9E1F}" dt="2021-06-26T17:53:42.006" v="328" actId="47"/>
        <pc:sldMkLst>
          <pc:docMk/>
          <pc:sldMk cId="3124649578" sldId="329"/>
        </pc:sldMkLst>
      </pc:sldChg>
      <pc:sldChg chg="add del">
        <pc:chgData name="Nguyen Bui Trong Tin" userId="e8b171ad-d98b-49d5-bbe6-f86bd94206fe" providerId="ADAL" clId="{3B2AA5FE-B6A3-44FF-8BD6-F7D9102A9E1F}" dt="2021-06-26T17:55:48.738" v="333" actId="47"/>
        <pc:sldMkLst>
          <pc:docMk/>
          <pc:sldMk cId="158529815" sldId="330"/>
        </pc:sldMkLst>
      </pc:sldChg>
      <pc:sldChg chg="add del">
        <pc:chgData name="Nguyen Bui Trong Tin" userId="e8b171ad-d98b-49d5-bbe6-f86bd94206fe" providerId="ADAL" clId="{3B2AA5FE-B6A3-44FF-8BD6-F7D9102A9E1F}" dt="2021-06-26T17:55:48.738" v="333" actId="47"/>
        <pc:sldMkLst>
          <pc:docMk/>
          <pc:sldMk cId="1441095936" sldId="331"/>
        </pc:sldMkLst>
      </pc:sldChg>
      <pc:sldChg chg="add del">
        <pc:chgData name="Nguyen Bui Trong Tin" userId="e8b171ad-d98b-49d5-bbe6-f86bd94206fe" providerId="ADAL" clId="{3B2AA5FE-B6A3-44FF-8BD6-F7D9102A9E1F}" dt="2021-06-26T17:55:48.738" v="333" actId="47"/>
        <pc:sldMkLst>
          <pc:docMk/>
          <pc:sldMk cId="773435543" sldId="332"/>
        </pc:sldMkLst>
      </pc:sldChg>
      <pc:sldChg chg="add del">
        <pc:chgData name="Nguyen Bui Trong Tin" userId="e8b171ad-d98b-49d5-bbe6-f86bd94206fe" providerId="ADAL" clId="{3B2AA5FE-B6A3-44FF-8BD6-F7D9102A9E1F}" dt="2021-06-26T17:09:46.569" v="166" actId="47"/>
        <pc:sldMkLst>
          <pc:docMk/>
          <pc:sldMk cId="875217623" sldId="333"/>
        </pc:sldMkLst>
      </pc:sldChg>
      <pc:sldChg chg="add del">
        <pc:chgData name="Nguyen Bui Trong Tin" userId="e8b171ad-d98b-49d5-bbe6-f86bd94206fe" providerId="ADAL" clId="{3B2AA5FE-B6A3-44FF-8BD6-F7D9102A9E1F}" dt="2021-06-26T17:55:48.738" v="333" actId="47"/>
        <pc:sldMkLst>
          <pc:docMk/>
          <pc:sldMk cId="2508059239" sldId="334"/>
        </pc:sldMkLst>
      </pc:sldChg>
      <pc:sldChg chg="addSp modSp add mod">
        <pc:chgData name="Nguyen Bui Trong Tin" userId="e8b171ad-d98b-49d5-bbe6-f86bd94206fe" providerId="ADAL" clId="{3B2AA5FE-B6A3-44FF-8BD6-F7D9102A9E1F}" dt="2021-06-27T02:27:32.997" v="3281" actId="14100"/>
        <pc:sldMkLst>
          <pc:docMk/>
          <pc:sldMk cId="943099957" sldId="335"/>
        </pc:sldMkLst>
        <pc:spChg chg="mod">
          <ac:chgData name="Nguyen Bui Trong Tin" userId="e8b171ad-d98b-49d5-bbe6-f86bd94206fe" providerId="ADAL" clId="{3B2AA5FE-B6A3-44FF-8BD6-F7D9102A9E1F}" dt="2021-06-27T02:27:26.408" v="3280" actId="20577"/>
          <ac:spMkLst>
            <pc:docMk/>
            <pc:sldMk cId="943099957" sldId="335"/>
            <ac:spMk id="3" creationId="{139D5992-74CA-4E5E-831D-1F8F99FB57FF}"/>
          </ac:spMkLst>
        </pc:spChg>
        <pc:picChg chg="add mod">
          <ac:chgData name="Nguyen Bui Trong Tin" userId="e8b171ad-d98b-49d5-bbe6-f86bd94206fe" providerId="ADAL" clId="{3B2AA5FE-B6A3-44FF-8BD6-F7D9102A9E1F}" dt="2021-06-27T02:27:32.997" v="3281" actId="14100"/>
          <ac:picMkLst>
            <pc:docMk/>
            <pc:sldMk cId="943099957" sldId="335"/>
            <ac:picMk id="2" creationId="{BE099405-8149-4D4B-8853-DF895EE3857D}"/>
          </ac:picMkLst>
        </pc:picChg>
      </pc:sldChg>
      <pc:sldChg chg="add del">
        <pc:chgData name="Nguyen Bui Trong Tin" userId="e8b171ad-d98b-49d5-bbe6-f86bd94206fe" providerId="ADAL" clId="{3B2AA5FE-B6A3-44FF-8BD6-F7D9102A9E1F}" dt="2021-06-26T17:09:19.583" v="160"/>
        <pc:sldMkLst>
          <pc:docMk/>
          <pc:sldMk cId="3646868320" sldId="335"/>
        </pc:sldMkLst>
      </pc:sldChg>
      <pc:sldChg chg="addSp delSp modSp add mod">
        <pc:chgData name="Nguyen Bui Trong Tin" userId="e8b171ad-d98b-49d5-bbe6-f86bd94206fe" providerId="ADAL" clId="{3B2AA5FE-B6A3-44FF-8BD6-F7D9102A9E1F}" dt="2021-06-27T02:27:50.885" v="3285" actId="1076"/>
        <pc:sldMkLst>
          <pc:docMk/>
          <pc:sldMk cId="545691484" sldId="336"/>
        </pc:sldMkLst>
        <pc:picChg chg="add del">
          <ac:chgData name="Nguyen Bui Trong Tin" userId="e8b171ad-d98b-49d5-bbe6-f86bd94206fe" providerId="ADAL" clId="{3B2AA5FE-B6A3-44FF-8BD6-F7D9102A9E1F}" dt="2021-06-26T17:58:16.974" v="339"/>
          <ac:picMkLst>
            <pc:docMk/>
            <pc:sldMk cId="545691484" sldId="336"/>
            <ac:picMk id="2" creationId="{A4592E56-05DB-49B9-977D-C4D75E27D72B}"/>
          </ac:picMkLst>
        </pc:picChg>
        <pc:picChg chg="add del">
          <ac:chgData name="Nguyen Bui Trong Tin" userId="e8b171ad-d98b-49d5-bbe6-f86bd94206fe" providerId="ADAL" clId="{3B2AA5FE-B6A3-44FF-8BD6-F7D9102A9E1F}" dt="2021-06-26T17:58:20.392" v="341"/>
          <ac:picMkLst>
            <pc:docMk/>
            <pc:sldMk cId="545691484" sldId="336"/>
            <ac:picMk id="4" creationId="{89A199BA-E69F-46F5-8731-89F7174135DA}"/>
          </ac:picMkLst>
        </pc:picChg>
        <pc:picChg chg="add mod">
          <ac:chgData name="Nguyen Bui Trong Tin" userId="e8b171ad-d98b-49d5-bbe6-f86bd94206fe" providerId="ADAL" clId="{3B2AA5FE-B6A3-44FF-8BD6-F7D9102A9E1F}" dt="2021-06-27T02:27:44.584" v="3284" actId="14100"/>
          <ac:picMkLst>
            <pc:docMk/>
            <pc:sldMk cId="545691484" sldId="336"/>
            <ac:picMk id="5" creationId="{4F6B5755-02F6-40AE-B1C9-69E1A45CE785}"/>
          </ac:picMkLst>
        </pc:picChg>
        <pc:picChg chg="add mod">
          <ac:chgData name="Nguyen Bui Trong Tin" userId="e8b171ad-d98b-49d5-bbe6-f86bd94206fe" providerId="ADAL" clId="{3B2AA5FE-B6A3-44FF-8BD6-F7D9102A9E1F}" dt="2021-06-27T02:27:50.885" v="3285" actId="1076"/>
          <ac:picMkLst>
            <pc:docMk/>
            <pc:sldMk cId="545691484" sldId="336"/>
            <ac:picMk id="6" creationId="{5F8F93A8-704F-4B91-BB23-2371D6529823}"/>
          </ac:picMkLst>
        </pc:picChg>
      </pc:sldChg>
      <pc:sldChg chg="add del">
        <pc:chgData name="Nguyen Bui Trong Tin" userId="e8b171ad-d98b-49d5-bbe6-f86bd94206fe" providerId="ADAL" clId="{3B2AA5FE-B6A3-44FF-8BD6-F7D9102A9E1F}" dt="2021-06-26T17:09:19.583" v="160"/>
        <pc:sldMkLst>
          <pc:docMk/>
          <pc:sldMk cId="2673613042" sldId="336"/>
        </pc:sldMkLst>
      </pc:sldChg>
      <pc:sldChg chg="add del">
        <pc:chgData name="Nguyen Bui Trong Tin" userId="e8b171ad-d98b-49d5-bbe6-f86bd94206fe" providerId="ADAL" clId="{3B2AA5FE-B6A3-44FF-8BD6-F7D9102A9E1F}" dt="2021-06-26T17:58:52.089" v="346" actId="47"/>
        <pc:sldMkLst>
          <pc:docMk/>
          <pc:sldMk cId="1533413538" sldId="337"/>
        </pc:sldMkLst>
      </pc:sldChg>
      <pc:sldChg chg="add del">
        <pc:chgData name="Nguyen Bui Trong Tin" userId="e8b171ad-d98b-49d5-bbe6-f86bd94206fe" providerId="ADAL" clId="{3B2AA5FE-B6A3-44FF-8BD6-F7D9102A9E1F}" dt="2021-06-26T17:09:19.583" v="160"/>
        <pc:sldMkLst>
          <pc:docMk/>
          <pc:sldMk cId="3988273343" sldId="337"/>
        </pc:sldMkLst>
      </pc:sldChg>
      <pc:sldChg chg="add del">
        <pc:chgData name="Nguyen Bui Trong Tin" userId="e8b171ad-d98b-49d5-bbe6-f86bd94206fe" providerId="ADAL" clId="{3B2AA5FE-B6A3-44FF-8BD6-F7D9102A9E1F}" dt="2021-06-26T17:09:19.583" v="160"/>
        <pc:sldMkLst>
          <pc:docMk/>
          <pc:sldMk cId="873065269" sldId="338"/>
        </pc:sldMkLst>
      </pc:sldChg>
      <pc:sldChg chg="add del">
        <pc:chgData name="Nguyen Bui Trong Tin" userId="e8b171ad-d98b-49d5-bbe6-f86bd94206fe" providerId="ADAL" clId="{3B2AA5FE-B6A3-44FF-8BD6-F7D9102A9E1F}" dt="2021-06-26T17:58:52.089" v="346" actId="47"/>
        <pc:sldMkLst>
          <pc:docMk/>
          <pc:sldMk cId="1457754599" sldId="338"/>
        </pc:sldMkLst>
      </pc:sldChg>
      <pc:sldChg chg="addSp modSp add mod modNotesTx">
        <pc:chgData name="Nguyen Bui Trong Tin" userId="e8b171ad-d98b-49d5-bbe6-f86bd94206fe" providerId="ADAL" clId="{3B2AA5FE-B6A3-44FF-8BD6-F7D9102A9E1F}" dt="2021-06-27T02:28:17.360" v="3291" actId="20577"/>
        <pc:sldMkLst>
          <pc:docMk/>
          <pc:sldMk cId="1878880225" sldId="339"/>
        </pc:sldMkLst>
        <pc:spChg chg="mod">
          <ac:chgData name="Nguyen Bui Trong Tin" userId="e8b171ad-d98b-49d5-bbe6-f86bd94206fe" providerId="ADAL" clId="{3B2AA5FE-B6A3-44FF-8BD6-F7D9102A9E1F}" dt="2021-06-27T02:28:17.360" v="3291" actId="20577"/>
          <ac:spMkLst>
            <pc:docMk/>
            <pc:sldMk cId="1878880225" sldId="339"/>
            <ac:spMk id="3" creationId="{139D5992-74CA-4E5E-831D-1F8F99FB57FF}"/>
          </ac:spMkLst>
        </pc:spChg>
        <pc:picChg chg="add mod">
          <ac:chgData name="Nguyen Bui Trong Tin" userId="e8b171ad-d98b-49d5-bbe6-f86bd94206fe" providerId="ADAL" clId="{3B2AA5FE-B6A3-44FF-8BD6-F7D9102A9E1F}" dt="2021-06-26T18:00:12.610" v="348" actId="1076"/>
          <ac:picMkLst>
            <pc:docMk/>
            <pc:sldMk cId="1878880225" sldId="339"/>
            <ac:picMk id="2" creationId="{67442241-CDE6-4CA7-A6C9-560F6305879B}"/>
          </ac:picMkLst>
        </pc:picChg>
        <pc:picChg chg="add mod">
          <ac:chgData name="Nguyen Bui Trong Tin" userId="e8b171ad-d98b-49d5-bbe6-f86bd94206fe" providerId="ADAL" clId="{3B2AA5FE-B6A3-44FF-8BD6-F7D9102A9E1F}" dt="2021-06-26T18:00:18.697" v="350" actId="1076"/>
          <ac:picMkLst>
            <pc:docMk/>
            <pc:sldMk cId="1878880225" sldId="339"/>
            <ac:picMk id="4" creationId="{5969C41C-67A2-4012-AA95-3AAB2B7051F1}"/>
          </ac:picMkLst>
        </pc:picChg>
      </pc:sldChg>
      <pc:sldChg chg="add del">
        <pc:chgData name="Nguyen Bui Trong Tin" userId="e8b171ad-d98b-49d5-bbe6-f86bd94206fe" providerId="ADAL" clId="{3B2AA5FE-B6A3-44FF-8BD6-F7D9102A9E1F}" dt="2021-06-26T17:09:19.583" v="160"/>
        <pc:sldMkLst>
          <pc:docMk/>
          <pc:sldMk cId="3128908421" sldId="339"/>
        </pc:sldMkLst>
      </pc:sldChg>
      <pc:sldChg chg="add del">
        <pc:chgData name="Nguyen Bui Trong Tin" userId="e8b171ad-d98b-49d5-bbe6-f86bd94206fe" providerId="ADAL" clId="{3B2AA5FE-B6A3-44FF-8BD6-F7D9102A9E1F}" dt="2021-06-26T17:09:53.595" v="169" actId="47"/>
        <pc:sldMkLst>
          <pc:docMk/>
          <pc:sldMk cId="3246829990" sldId="339"/>
        </pc:sldMkLst>
      </pc:sldChg>
      <pc:sldChg chg="add del">
        <pc:chgData name="Nguyen Bui Trong Tin" userId="e8b171ad-d98b-49d5-bbe6-f86bd94206fe" providerId="ADAL" clId="{3B2AA5FE-B6A3-44FF-8BD6-F7D9102A9E1F}" dt="2021-06-26T17:09:19.162" v="159"/>
        <pc:sldMkLst>
          <pc:docMk/>
          <pc:sldMk cId="2143128127" sldId="340"/>
        </pc:sldMkLst>
      </pc:sldChg>
      <pc:sldChg chg="addSp modSp add mod modNotesTx">
        <pc:chgData name="Nguyen Bui Trong Tin" userId="e8b171ad-d98b-49d5-bbe6-f86bd94206fe" providerId="ADAL" clId="{3B2AA5FE-B6A3-44FF-8BD6-F7D9102A9E1F}" dt="2021-06-27T02:29:21.094" v="3335" actId="20577"/>
        <pc:sldMkLst>
          <pc:docMk/>
          <pc:sldMk cId="2302756738" sldId="340"/>
        </pc:sldMkLst>
        <pc:spChg chg="mod">
          <ac:chgData name="Nguyen Bui Trong Tin" userId="e8b171ad-d98b-49d5-bbe6-f86bd94206fe" providerId="ADAL" clId="{3B2AA5FE-B6A3-44FF-8BD6-F7D9102A9E1F}" dt="2021-06-27T02:29:21.094" v="3335" actId="20577"/>
          <ac:spMkLst>
            <pc:docMk/>
            <pc:sldMk cId="2302756738" sldId="340"/>
            <ac:spMk id="3" creationId="{139D5992-74CA-4E5E-831D-1F8F99FB57FF}"/>
          </ac:spMkLst>
        </pc:spChg>
        <pc:picChg chg="add mod">
          <ac:chgData name="Nguyen Bui Trong Tin" userId="e8b171ad-d98b-49d5-bbe6-f86bd94206fe" providerId="ADAL" clId="{3B2AA5FE-B6A3-44FF-8BD6-F7D9102A9E1F}" dt="2021-06-26T18:00:32.707" v="353" actId="14100"/>
          <ac:picMkLst>
            <pc:docMk/>
            <pc:sldMk cId="2302756738" sldId="340"/>
            <ac:picMk id="2" creationId="{05225EF1-6459-41A2-B6CA-4D116A74C4CF}"/>
          </ac:picMkLst>
        </pc:picChg>
      </pc:sldChg>
      <pc:sldChg chg="add del">
        <pc:chgData name="Nguyen Bui Trong Tin" userId="e8b171ad-d98b-49d5-bbe6-f86bd94206fe" providerId="ADAL" clId="{3B2AA5FE-B6A3-44FF-8BD6-F7D9102A9E1F}" dt="2021-06-26T17:09:53.595" v="169" actId="47"/>
        <pc:sldMkLst>
          <pc:docMk/>
          <pc:sldMk cId="4195192845" sldId="340"/>
        </pc:sldMkLst>
      </pc:sldChg>
      <pc:sldChg chg="add del">
        <pc:chgData name="Nguyen Bui Trong Tin" userId="e8b171ad-d98b-49d5-bbe6-f86bd94206fe" providerId="ADAL" clId="{3B2AA5FE-B6A3-44FF-8BD6-F7D9102A9E1F}" dt="2021-06-26T17:09:53.595" v="169" actId="47"/>
        <pc:sldMkLst>
          <pc:docMk/>
          <pc:sldMk cId="1559721239" sldId="341"/>
        </pc:sldMkLst>
      </pc:sldChg>
      <pc:sldChg chg="add del">
        <pc:chgData name="Nguyen Bui Trong Tin" userId="e8b171ad-d98b-49d5-bbe6-f86bd94206fe" providerId="ADAL" clId="{3B2AA5FE-B6A3-44FF-8BD6-F7D9102A9E1F}" dt="2021-06-26T17:09:19.162" v="159"/>
        <pc:sldMkLst>
          <pc:docMk/>
          <pc:sldMk cId="1695660448" sldId="341"/>
        </pc:sldMkLst>
      </pc:sldChg>
      <pc:sldChg chg="add del">
        <pc:chgData name="Nguyen Bui Trong Tin" userId="e8b171ad-d98b-49d5-bbe6-f86bd94206fe" providerId="ADAL" clId="{3B2AA5FE-B6A3-44FF-8BD6-F7D9102A9E1F}" dt="2021-06-26T18:02:08.920" v="354" actId="47"/>
        <pc:sldMkLst>
          <pc:docMk/>
          <pc:sldMk cId="3288474616" sldId="341"/>
        </pc:sldMkLst>
      </pc:sldChg>
      <pc:sldChg chg="add del">
        <pc:chgData name="Nguyen Bui Trong Tin" userId="e8b171ad-d98b-49d5-bbe6-f86bd94206fe" providerId="ADAL" clId="{3B2AA5FE-B6A3-44FF-8BD6-F7D9102A9E1F}" dt="2021-06-26T17:09:53.595" v="169" actId="47"/>
        <pc:sldMkLst>
          <pc:docMk/>
          <pc:sldMk cId="1627739526" sldId="342"/>
        </pc:sldMkLst>
      </pc:sldChg>
      <pc:sldChg chg="add del">
        <pc:chgData name="Nguyen Bui Trong Tin" userId="e8b171ad-d98b-49d5-bbe6-f86bd94206fe" providerId="ADAL" clId="{3B2AA5FE-B6A3-44FF-8BD6-F7D9102A9E1F}" dt="2021-06-26T17:09:19.162" v="159"/>
        <pc:sldMkLst>
          <pc:docMk/>
          <pc:sldMk cId="3532144672" sldId="342"/>
        </pc:sldMkLst>
      </pc:sldChg>
      <pc:sldChg chg="add del">
        <pc:chgData name="Nguyen Bui Trong Tin" userId="e8b171ad-d98b-49d5-bbe6-f86bd94206fe" providerId="ADAL" clId="{3B2AA5FE-B6A3-44FF-8BD6-F7D9102A9E1F}" dt="2021-06-26T18:02:08.920" v="354" actId="47"/>
        <pc:sldMkLst>
          <pc:docMk/>
          <pc:sldMk cId="3967301204" sldId="342"/>
        </pc:sldMkLst>
      </pc:sldChg>
      <pc:sldChg chg="add del">
        <pc:chgData name="Nguyen Bui Trong Tin" userId="e8b171ad-d98b-49d5-bbe6-f86bd94206fe" providerId="ADAL" clId="{3B2AA5FE-B6A3-44FF-8BD6-F7D9102A9E1F}" dt="2021-06-26T17:09:19.162" v="159"/>
        <pc:sldMkLst>
          <pc:docMk/>
          <pc:sldMk cId="783779513" sldId="343"/>
        </pc:sldMkLst>
      </pc:sldChg>
      <pc:sldChg chg="addSp modSp add mod">
        <pc:chgData name="Nguyen Bui Trong Tin" userId="e8b171ad-d98b-49d5-bbe6-f86bd94206fe" providerId="ADAL" clId="{3B2AA5FE-B6A3-44FF-8BD6-F7D9102A9E1F}" dt="2021-06-27T02:29:43.230" v="3336" actId="20577"/>
        <pc:sldMkLst>
          <pc:docMk/>
          <pc:sldMk cId="4283479063" sldId="343"/>
        </pc:sldMkLst>
        <pc:spChg chg="mod">
          <ac:chgData name="Nguyen Bui Trong Tin" userId="e8b171ad-d98b-49d5-bbe6-f86bd94206fe" providerId="ADAL" clId="{3B2AA5FE-B6A3-44FF-8BD6-F7D9102A9E1F}" dt="2021-06-27T02:29:43.230" v="3336" actId="20577"/>
          <ac:spMkLst>
            <pc:docMk/>
            <pc:sldMk cId="4283479063" sldId="343"/>
            <ac:spMk id="3" creationId="{139D5992-74CA-4E5E-831D-1F8F99FB57FF}"/>
          </ac:spMkLst>
        </pc:spChg>
        <pc:picChg chg="add mod">
          <ac:chgData name="Nguyen Bui Trong Tin" userId="e8b171ad-d98b-49d5-bbe6-f86bd94206fe" providerId="ADAL" clId="{3B2AA5FE-B6A3-44FF-8BD6-F7D9102A9E1F}" dt="2021-06-26T18:09:38.642" v="359" actId="14100"/>
          <ac:picMkLst>
            <pc:docMk/>
            <pc:sldMk cId="4283479063" sldId="343"/>
            <ac:picMk id="2" creationId="{54D8A5F4-9A25-4E29-BFAA-6DB1C6361269}"/>
          </ac:picMkLst>
        </pc:picChg>
      </pc:sldChg>
      <pc:sldChg chg="addSp modSp add mod">
        <pc:chgData name="Nguyen Bui Trong Tin" userId="e8b171ad-d98b-49d5-bbe6-f86bd94206fe" providerId="ADAL" clId="{3B2AA5FE-B6A3-44FF-8BD6-F7D9102A9E1F}" dt="2021-06-27T02:30:10.304" v="3345" actId="20577"/>
        <pc:sldMkLst>
          <pc:docMk/>
          <pc:sldMk cId="816143755" sldId="344"/>
        </pc:sldMkLst>
        <pc:spChg chg="mod">
          <ac:chgData name="Nguyen Bui Trong Tin" userId="e8b171ad-d98b-49d5-bbe6-f86bd94206fe" providerId="ADAL" clId="{3B2AA5FE-B6A3-44FF-8BD6-F7D9102A9E1F}" dt="2021-06-27T02:30:10.304" v="3345" actId="20577"/>
          <ac:spMkLst>
            <pc:docMk/>
            <pc:sldMk cId="816143755" sldId="344"/>
            <ac:spMk id="3" creationId="{139D5992-74CA-4E5E-831D-1F8F99FB57FF}"/>
          </ac:spMkLst>
        </pc:spChg>
        <pc:picChg chg="add mod">
          <ac:chgData name="Nguyen Bui Trong Tin" userId="e8b171ad-d98b-49d5-bbe6-f86bd94206fe" providerId="ADAL" clId="{3B2AA5FE-B6A3-44FF-8BD6-F7D9102A9E1F}" dt="2021-06-26T18:17:23.020" v="361" actId="1076"/>
          <ac:picMkLst>
            <pc:docMk/>
            <pc:sldMk cId="816143755" sldId="344"/>
            <ac:picMk id="2" creationId="{259BEC54-1358-445D-9BB4-48A5EEBBE8A5}"/>
          </ac:picMkLst>
        </pc:picChg>
      </pc:sldChg>
      <pc:sldChg chg="add del">
        <pc:chgData name="Nguyen Bui Trong Tin" userId="e8b171ad-d98b-49d5-bbe6-f86bd94206fe" providerId="ADAL" clId="{3B2AA5FE-B6A3-44FF-8BD6-F7D9102A9E1F}" dt="2021-06-26T17:09:19.162" v="159"/>
        <pc:sldMkLst>
          <pc:docMk/>
          <pc:sldMk cId="1058559963" sldId="344"/>
        </pc:sldMkLst>
      </pc:sldChg>
      <pc:sldChg chg="add del">
        <pc:chgData name="Nguyen Bui Trong Tin" userId="e8b171ad-d98b-49d5-bbe6-f86bd94206fe" providerId="ADAL" clId="{3B2AA5FE-B6A3-44FF-8BD6-F7D9102A9E1F}" dt="2021-06-26T17:09:18.883" v="158"/>
        <pc:sldMkLst>
          <pc:docMk/>
          <pc:sldMk cId="189469772" sldId="345"/>
        </pc:sldMkLst>
      </pc:sldChg>
      <pc:sldChg chg="addSp modSp add mod">
        <pc:chgData name="Nguyen Bui Trong Tin" userId="e8b171ad-d98b-49d5-bbe6-f86bd94206fe" providerId="ADAL" clId="{3B2AA5FE-B6A3-44FF-8BD6-F7D9102A9E1F}" dt="2021-06-27T02:30:51.863" v="3357" actId="20577"/>
        <pc:sldMkLst>
          <pc:docMk/>
          <pc:sldMk cId="3796718697" sldId="345"/>
        </pc:sldMkLst>
        <pc:spChg chg="mod">
          <ac:chgData name="Nguyen Bui Trong Tin" userId="e8b171ad-d98b-49d5-bbe6-f86bd94206fe" providerId="ADAL" clId="{3B2AA5FE-B6A3-44FF-8BD6-F7D9102A9E1F}" dt="2021-06-27T02:30:51.863" v="3357" actId="20577"/>
          <ac:spMkLst>
            <pc:docMk/>
            <pc:sldMk cId="3796718697" sldId="345"/>
            <ac:spMk id="3" creationId="{139D5992-74CA-4E5E-831D-1F8F99FB57FF}"/>
          </ac:spMkLst>
        </pc:spChg>
        <pc:picChg chg="add mod">
          <ac:chgData name="Nguyen Bui Trong Tin" userId="e8b171ad-d98b-49d5-bbe6-f86bd94206fe" providerId="ADAL" clId="{3B2AA5FE-B6A3-44FF-8BD6-F7D9102A9E1F}" dt="2021-06-26T18:17:36.664" v="363" actId="1076"/>
          <ac:picMkLst>
            <pc:docMk/>
            <pc:sldMk cId="3796718697" sldId="345"/>
            <ac:picMk id="2" creationId="{A1D858C5-9E12-4914-BA2C-0600BDCED8C6}"/>
          </ac:picMkLst>
        </pc:picChg>
        <pc:picChg chg="add mod">
          <ac:chgData name="Nguyen Bui Trong Tin" userId="e8b171ad-d98b-49d5-bbe6-f86bd94206fe" providerId="ADAL" clId="{3B2AA5FE-B6A3-44FF-8BD6-F7D9102A9E1F}" dt="2021-06-26T18:17:51.569" v="366" actId="1076"/>
          <ac:picMkLst>
            <pc:docMk/>
            <pc:sldMk cId="3796718697" sldId="345"/>
            <ac:picMk id="4" creationId="{9DFA3C97-087F-461D-9E66-905F2ADB6DBE}"/>
          </ac:picMkLst>
        </pc:picChg>
      </pc:sldChg>
      <pc:sldChg chg="add del">
        <pc:chgData name="Nguyen Bui Trong Tin" userId="e8b171ad-d98b-49d5-bbe6-f86bd94206fe" providerId="ADAL" clId="{3B2AA5FE-B6A3-44FF-8BD6-F7D9102A9E1F}" dt="2021-06-26T18:18:01.869" v="367" actId="47"/>
        <pc:sldMkLst>
          <pc:docMk/>
          <pc:sldMk cId="1527171069" sldId="346"/>
        </pc:sldMkLst>
      </pc:sldChg>
      <pc:sldChg chg="add del">
        <pc:chgData name="Nguyen Bui Trong Tin" userId="e8b171ad-d98b-49d5-bbe6-f86bd94206fe" providerId="ADAL" clId="{3B2AA5FE-B6A3-44FF-8BD6-F7D9102A9E1F}" dt="2021-06-26T17:09:18.883" v="158"/>
        <pc:sldMkLst>
          <pc:docMk/>
          <pc:sldMk cId="3751291473" sldId="346"/>
        </pc:sldMkLst>
      </pc:sldChg>
      <pc:sldChg chg="add del">
        <pc:chgData name="Nguyen Bui Trong Tin" userId="e8b171ad-d98b-49d5-bbe6-f86bd94206fe" providerId="ADAL" clId="{3B2AA5FE-B6A3-44FF-8BD6-F7D9102A9E1F}" dt="2021-06-26T17:09:18.883" v="158"/>
        <pc:sldMkLst>
          <pc:docMk/>
          <pc:sldMk cId="2253139641" sldId="347"/>
        </pc:sldMkLst>
      </pc:sldChg>
      <pc:sldChg chg="addSp modSp add mod">
        <pc:chgData name="Nguyen Bui Trong Tin" userId="e8b171ad-d98b-49d5-bbe6-f86bd94206fe" providerId="ADAL" clId="{3B2AA5FE-B6A3-44FF-8BD6-F7D9102A9E1F}" dt="2021-06-27T02:31:20.820" v="3364" actId="20577"/>
        <pc:sldMkLst>
          <pc:docMk/>
          <pc:sldMk cId="3046552766" sldId="347"/>
        </pc:sldMkLst>
        <pc:spChg chg="mod">
          <ac:chgData name="Nguyen Bui Trong Tin" userId="e8b171ad-d98b-49d5-bbe6-f86bd94206fe" providerId="ADAL" clId="{3B2AA5FE-B6A3-44FF-8BD6-F7D9102A9E1F}" dt="2021-06-27T02:31:20.820" v="3364" actId="20577"/>
          <ac:spMkLst>
            <pc:docMk/>
            <pc:sldMk cId="3046552766" sldId="347"/>
            <ac:spMk id="3" creationId="{139D5992-74CA-4E5E-831D-1F8F99FB57FF}"/>
          </ac:spMkLst>
        </pc:spChg>
        <pc:picChg chg="add mod">
          <ac:chgData name="Nguyen Bui Trong Tin" userId="e8b171ad-d98b-49d5-bbe6-f86bd94206fe" providerId="ADAL" clId="{3B2AA5FE-B6A3-44FF-8BD6-F7D9102A9E1F}" dt="2021-06-26T18:19:41.957" v="369" actId="1076"/>
          <ac:picMkLst>
            <pc:docMk/>
            <pc:sldMk cId="3046552766" sldId="347"/>
            <ac:picMk id="2" creationId="{68410791-2104-48A0-AC06-5507460ADF65}"/>
          </ac:picMkLst>
        </pc:picChg>
      </pc:sldChg>
      <pc:sldChg chg="addSp modSp add mod">
        <pc:chgData name="Nguyen Bui Trong Tin" userId="e8b171ad-d98b-49d5-bbe6-f86bd94206fe" providerId="ADAL" clId="{3B2AA5FE-B6A3-44FF-8BD6-F7D9102A9E1F}" dt="2021-06-27T02:31:27.719" v="3370" actId="20577"/>
        <pc:sldMkLst>
          <pc:docMk/>
          <pc:sldMk cId="470104782" sldId="348"/>
        </pc:sldMkLst>
        <pc:spChg chg="mod">
          <ac:chgData name="Nguyen Bui Trong Tin" userId="e8b171ad-d98b-49d5-bbe6-f86bd94206fe" providerId="ADAL" clId="{3B2AA5FE-B6A3-44FF-8BD6-F7D9102A9E1F}" dt="2021-06-27T02:31:27.719" v="3370" actId="20577"/>
          <ac:spMkLst>
            <pc:docMk/>
            <pc:sldMk cId="470104782" sldId="348"/>
            <ac:spMk id="3" creationId="{139D5992-74CA-4E5E-831D-1F8F99FB57FF}"/>
          </ac:spMkLst>
        </pc:spChg>
        <pc:picChg chg="add mod">
          <ac:chgData name="Nguyen Bui Trong Tin" userId="e8b171ad-d98b-49d5-bbe6-f86bd94206fe" providerId="ADAL" clId="{3B2AA5FE-B6A3-44FF-8BD6-F7D9102A9E1F}" dt="2021-06-26T18:19:54.324" v="371" actId="1076"/>
          <ac:picMkLst>
            <pc:docMk/>
            <pc:sldMk cId="470104782" sldId="348"/>
            <ac:picMk id="2" creationId="{95A684CC-97F5-4BF4-8657-F20F86A6764C}"/>
          </ac:picMkLst>
        </pc:picChg>
      </pc:sldChg>
      <pc:sldChg chg="add del">
        <pc:chgData name="Nguyen Bui Trong Tin" userId="e8b171ad-d98b-49d5-bbe6-f86bd94206fe" providerId="ADAL" clId="{3B2AA5FE-B6A3-44FF-8BD6-F7D9102A9E1F}" dt="2021-06-26T17:09:18.883" v="158"/>
        <pc:sldMkLst>
          <pc:docMk/>
          <pc:sldMk cId="3008297771" sldId="348"/>
        </pc:sldMkLst>
      </pc:sldChg>
      <pc:sldChg chg="addSp modSp add mod">
        <pc:chgData name="Nguyen Bui Trong Tin" userId="e8b171ad-d98b-49d5-bbe6-f86bd94206fe" providerId="ADAL" clId="{3B2AA5FE-B6A3-44FF-8BD6-F7D9102A9E1F}" dt="2021-06-27T02:31:44.178" v="3376" actId="20577"/>
        <pc:sldMkLst>
          <pc:docMk/>
          <pc:sldMk cId="271288003" sldId="349"/>
        </pc:sldMkLst>
        <pc:spChg chg="mod">
          <ac:chgData name="Nguyen Bui Trong Tin" userId="e8b171ad-d98b-49d5-bbe6-f86bd94206fe" providerId="ADAL" clId="{3B2AA5FE-B6A3-44FF-8BD6-F7D9102A9E1F}" dt="2021-06-27T02:31:44.178" v="3376" actId="20577"/>
          <ac:spMkLst>
            <pc:docMk/>
            <pc:sldMk cId="271288003" sldId="349"/>
            <ac:spMk id="3" creationId="{139D5992-74CA-4E5E-831D-1F8F99FB57FF}"/>
          </ac:spMkLst>
        </pc:spChg>
        <pc:picChg chg="add mod">
          <ac:chgData name="Nguyen Bui Trong Tin" userId="e8b171ad-d98b-49d5-bbe6-f86bd94206fe" providerId="ADAL" clId="{3B2AA5FE-B6A3-44FF-8BD6-F7D9102A9E1F}" dt="2021-06-26T18:20:10.566" v="373" actId="1076"/>
          <ac:picMkLst>
            <pc:docMk/>
            <pc:sldMk cId="271288003" sldId="349"/>
            <ac:picMk id="2" creationId="{DF3ACAA9-F734-4454-A217-9606498A9542}"/>
          </ac:picMkLst>
        </pc:picChg>
      </pc:sldChg>
      <pc:sldChg chg="add del">
        <pc:chgData name="Nguyen Bui Trong Tin" userId="e8b171ad-d98b-49d5-bbe6-f86bd94206fe" providerId="ADAL" clId="{3B2AA5FE-B6A3-44FF-8BD6-F7D9102A9E1F}" dt="2021-06-26T17:09:18.883" v="158"/>
        <pc:sldMkLst>
          <pc:docMk/>
          <pc:sldMk cId="2580259014" sldId="349"/>
        </pc:sldMkLst>
      </pc:sldChg>
      <pc:sldChg chg="add del">
        <pc:chgData name="Nguyen Bui Trong Tin" userId="e8b171ad-d98b-49d5-bbe6-f86bd94206fe" providerId="ADAL" clId="{3B2AA5FE-B6A3-44FF-8BD6-F7D9102A9E1F}" dt="2021-06-26T18:20:29.159" v="374" actId="2696"/>
        <pc:sldMkLst>
          <pc:docMk/>
          <pc:sldMk cId="1866897398" sldId="350"/>
        </pc:sldMkLst>
      </pc:sldChg>
      <pc:sldChg chg="add del">
        <pc:chgData name="Nguyen Bui Trong Tin" userId="e8b171ad-d98b-49d5-bbe6-f86bd94206fe" providerId="ADAL" clId="{3B2AA5FE-B6A3-44FF-8BD6-F7D9102A9E1F}" dt="2021-06-26T17:09:18.643" v="157"/>
        <pc:sldMkLst>
          <pc:docMk/>
          <pc:sldMk cId="2624644866" sldId="350"/>
        </pc:sldMkLst>
      </pc:sldChg>
      <pc:sldChg chg="add del">
        <pc:chgData name="Nguyen Bui Trong Tin" userId="e8b171ad-d98b-49d5-bbe6-f86bd94206fe" providerId="ADAL" clId="{3B2AA5FE-B6A3-44FF-8BD6-F7D9102A9E1F}" dt="2021-06-26T17:09:18.643" v="157"/>
        <pc:sldMkLst>
          <pc:docMk/>
          <pc:sldMk cId="1937154635" sldId="351"/>
        </pc:sldMkLst>
      </pc:sldChg>
      <pc:sldChg chg="add del">
        <pc:chgData name="Nguyen Bui Trong Tin" userId="e8b171ad-d98b-49d5-bbe6-f86bd94206fe" providerId="ADAL" clId="{3B2AA5FE-B6A3-44FF-8BD6-F7D9102A9E1F}" dt="2021-06-26T18:20:29.159" v="374" actId="2696"/>
        <pc:sldMkLst>
          <pc:docMk/>
          <pc:sldMk cId="2733496457" sldId="351"/>
        </pc:sldMkLst>
      </pc:sldChg>
      <pc:sldChg chg="add del">
        <pc:chgData name="Nguyen Bui Trong Tin" userId="e8b171ad-d98b-49d5-bbe6-f86bd94206fe" providerId="ADAL" clId="{3B2AA5FE-B6A3-44FF-8BD6-F7D9102A9E1F}" dt="2021-06-26T18:20:29.159" v="374" actId="2696"/>
        <pc:sldMkLst>
          <pc:docMk/>
          <pc:sldMk cId="129687183" sldId="352"/>
        </pc:sldMkLst>
      </pc:sldChg>
      <pc:sldChg chg="add del">
        <pc:chgData name="Nguyen Bui Trong Tin" userId="e8b171ad-d98b-49d5-bbe6-f86bd94206fe" providerId="ADAL" clId="{3B2AA5FE-B6A3-44FF-8BD6-F7D9102A9E1F}" dt="2021-06-26T17:09:18.643" v="157"/>
        <pc:sldMkLst>
          <pc:docMk/>
          <pc:sldMk cId="3750578831" sldId="352"/>
        </pc:sldMkLst>
      </pc:sldChg>
      <pc:sldChg chg="add del">
        <pc:chgData name="Nguyen Bui Trong Tin" userId="e8b171ad-d98b-49d5-bbe6-f86bd94206fe" providerId="ADAL" clId="{3B2AA5FE-B6A3-44FF-8BD6-F7D9102A9E1F}" dt="2021-06-26T17:09:18.643" v="157"/>
        <pc:sldMkLst>
          <pc:docMk/>
          <pc:sldMk cId="962391385" sldId="353"/>
        </pc:sldMkLst>
      </pc:sldChg>
      <pc:sldChg chg="add del">
        <pc:chgData name="Nguyen Bui Trong Tin" userId="e8b171ad-d98b-49d5-bbe6-f86bd94206fe" providerId="ADAL" clId="{3B2AA5FE-B6A3-44FF-8BD6-F7D9102A9E1F}" dt="2021-06-26T18:20:29.159" v="374" actId="2696"/>
        <pc:sldMkLst>
          <pc:docMk/>
          <pc:sldMk cId="3559147954" sldId="353"/>
        </pc:sldMkLst>
      </pc:sldChg>
      <pc:sldChg chg="add del">
        <pc:chgData name="Nguyen Bui Trong Tin" userId="e8b171ad-d98b-49d5-bbe6-f86bd94206fe" providerId="ADAL" clId="{3B2AA5FE-B6A3-44FF-8BD6-F7D9102A9E1F}" dt="2021-06-26T18:20:29.159" v="374" actId="2696"/>
        <pc:sldMkLst>
          <pc:docMk/>
          <pc:sldMk cId="2700479657" sldId="354"/>
        </pc:sldMkLst>
      </pc:sldChg>
      <pc:sldChg chg="add del">
        <pc:chgData name="Nguyen Bui Trong Tin" userId="e8b171ad-d98b-49d5-bbe6-f86bd94206fe" providerId="ADAL" clId="{3B2AA5FE-B6A3-44FF-8BD6-F7D9102A9E1F}" dt="2021-06-26T17:09:18.643" v="157"/>
        <pc:sldMkLst>
          <pc:docMk/>
          <pc:sldMk cId="3899176246" sldId="354"/>
        </pc:sldMkLst>
      </pc:sldChg>
      <pc:sldChg chg="addSp modSp add mod">
        <pc:chgData name="Nguyen Bui Trong Tin" userId="e8b171ad-d98b-49d5-bbe6-f86bd94206fe" providerId="ADAL" clId="{3B2AA5FE-B6A3-44FF-8BD6-F7D9102A9E1F}" dt="2021-06-27T02:35:18.630" v="3521" actId="20577"/>
        <pc:sldMkLst>
          <pc:docMk/>
          <pc:sldMk cId="435172920" sldId="355"/>
        </pc:sldMkLst>
        <pc:spChg chg="mod">
          <ac:chgData name="Nguyen Bui Trong Tin" userId="e8b171ad-d98b-49d5-bbe6-f86bd94206fe" providerId="ADAL" clId="{3B2AA5FE-B6A3-44FF-8BD6-F7D9102A9E1F}" dt="2021-06-27T02:35:18.630" v="3521" actId="20577"/>
          <ac:spMkLst>
            <pc:docMk/>
            <pc:sldMk cId="435172920" sldId="355"/>
            <ac:spMk id="3" creationId="{139D5992-74CA-4E5E-831D-1F8F99FB57FF}"/>
          </ac:spMkLst>
        </pc:spChg>
        <pc:picChg chg="add mod">
          <ac:chgData name="Nguyen Bui Trong Tin" userId="e8b171ad-d98b-49d5-bbe6-f86bd94206fe" providerId="ADAL" clId="{3B2AA5FE-B6A3-44FF-8BD6-F7D9102A9E1F}" dt="2021-06-27T02:33:00.722" v="3389" actId="14100"/>
          <ac:picMkLst>
            <pc:docMk/>
            <pc:sldMk cId="435172920" sldId="355"/>
            <ac:picMk id="2" creationId="{7CD65ECE-1A06-4BE0-AD44-A64AB3F5A9A2}"/>
          </ac:picMkLst>
        </pc:picChg>
      </pc:sldChg>
      <pc:sldChg chg="addSp delSp modSp add mod">
        <pc:chgData name="Nguyen Bui Trong Tin" userId="e8b171ad-d98b-49d5-bbe6-f86bd94206fe" providerId="ADAL" clId="{3B2AA5FE-B6A3-44FF-8BD6-F7D9102A9E1F}" dt="2021-06-27T02:36:52.684" v="3526" actId="20577"/>
        <pc:sldMkLst>
          <pc:docMk/>
          <pc:sldMk cId="3976988775" sldId="356"/>
        </pc:sldMkLst>
        <pc:spChg chg="mod">
          <ac:chgData name="Nguyen Bui Trong Tin" userId="e8b171ad-d98b-49d5-bbe6-f86bd94206fe" providerId="ADAL" clId="{3B2AA5FE-B6A3-44FF-8BD6-F7D9102A9E1F}" dt="2021-06-27T02:36:52.684" v="3526" actId="20577"/>
          <ac:spMkLst>
            <pc:docMk/>
            <pc:sldMk cId="3976988775" sldId="356"/>
            <ac:spMk id="3" creationId="{139D5992-74CA-4E5E-831D-1F8F99FB57FF}"/>
          </ac:spMkLst>
        </pc:spChg>
        <pc:picChg chg="add del">
          <ac:chgData name="Nguyen Bui Trong Tin" userId="e8b171ad-d98b-49d5-bbe6-f86bd94206fe" providerId="ADAL" clId="{3B2AA5FE-B6A3-44FF-8BD6-F7D9102A9E1F}" dt="2021-06-26T18:26:48.234" v="434" actId="478"/>
          <ac:picMkLst>
            <pc:docMk/>
            <pc:sldMk cId="3976988775" sldId="356"/>
            <ac:picMk id="2" creationId="{219A5B4F-A099-463C-813C-086A8108CBDF}"/>
          </ac:picMkLst>
        </pc:picChg>
        <pc:picChg chg="add mod">
          <ac:chgData name="Nguyen Bui Trong Tin" userId="e8b171ad-d98b-49d5-bbe6-f86bd94206fe" providerId="ADAL" clId="{3B2AA5FE-B6A3-44FF-8BD6-F7D9102A9E1F}" dt="2021-06-27T02:36:49.924" v="3525" actId="1076"/>
          <ac:picMkLst>
            <pc:docMk/>
            <pc:sldMk cId="3976988775" sldId="356"/>
            <ac:picMk id="2" creationId="{966A86BB-2737-4F49-9080-9A1416DBB264}"/>
          </ac:picMkLst>
        </pc:picChg>
        <pc:picChg chg="add mod">
          <ac:chgData name="Nguyen Bui Trong Tin" userId="e8b171ad-d98b-49d5-bbe6-f86bd94206fe" providerId="ADAL" clId="{3B2AA5FE-B6A3-44FF-8BD6-F7D9102A9E1F}" dt="2021-06-26T18:29:58.189" v="494" actId="14100"/>
          <ac:picMkLst>
            <pc:docMk/>
            <pc:sldMk cId="3976988775" sldId="356"/>
            <ac:picMk id="4" creationId="{84DDE96C-DDB8-4FB2-8104-473AB1198864}"/>
          </ac:picMkLst>
        </pc:picChg>
      </pc:sldChg>
      <pc:sldChg chg="addSp modSp add mod">
        <pc:chgData name="Nguyen Bui Trong Tin" userId="e8b171ad-d98b-49d5-bbe6-f86bd94206fe" providerId="ADAL" clId="{3B2AA5FE-B6A3-44FF-8BD6-F7D9102A9E1F}" dt="2021-06-27T02:39:39.573" v="3863" actId="20577"/>
        <pc:sldMkLst>
          <pc:docMk/>
          <pc:sldMk cId="852397559" sldId="357"/>
        </pc:sldMkLst>
        <pc:spChg chg="mod">
          <ac:chgData name="Nguyen Bui Trong Tin" userId="e8b171ad-d98b-49d5-bbe6-f86bd94206fe" providerId="ADAL" clId="{3B2AA5FE-B6A3-44FF-8BD6-F7D9102A9E1F}" dt="2021-06-27T02:39:39.573" v="3863" actId="20577"/>
          <ac:spMkLst>
            <pc:docMk/>
            <pc:sldMk cId="852397559" sldId="357"/>
            <ac:spMk id="3" creationId="{139D5992-74CA-4E5E-831D-1F8F99FB57FF}"/>
          </ac:spMkLst>
        </pc:spChg>
        <pc:picChg chg="add mod">
          <ac:chgData name="Nguyen Bui Trong Tin" userId="e8b171ad-d98b-49d5-bbe6-f86bd94206fe" providerId="ADAL" clId="{3B2AA5FE-B6A3-44FF-8BD6-F7D9102A9E1F}" dt="2021-06-26T18:30:07.182" v="497" actId="14100"/>
          <ac:picMkLst>
            <pc:docMk/>
            <pc:sldMk cId="852397559" sldId="357"/>
            <ac:picMk id="2" creationId="{23129E3B-E301-462F-A843-D11B248AC682}"/>
          </ac:picMkLst>
        </pc:picChg>
      </pc:sldChg>
      <pc:sldChg chg="addSp delSp modSp add mod">
        <pc:chgData name="Nguyen Bui Trong Tin" userId="e8b171ad-d98b-49d5-bbe6-f86bd94206fe" providerId="ADAL" clId="{3B2AA5FE-B6A3-44FF-8BD6-F7D9102A9E1F}" dt="2021-06-27T02:41:25.159" v="3992" actId="20577"/>
        <pc:sldMkLst>
          <pc:docMk/>
          <pc:sldMk cId="3581768586" sldId="358"/>
        </pc:sldMkLst>
        <pc:spChg chg="mod">
          <ac:chgData name="Nguyen Bui Trong Tin" userId="e8b171ad-d98b-49d5-bbe6-f86bd94206fe" providerId="ADAL" clId="{3B2AA5FE-B6A3-44FF-8BD6-F7D9102A9E1F}" dt="2021-06-27T02:41:25.159" v="3992" actId="20577"/>
          <ac:spMkLst>
            <pc:docMk/>
            <pc:sldMk cId="3581768586" sldId="358"/>
            <ac:spMk id="3" creationId="{139D5992-74CA-4E5E-831D-1F8F99FB57FF}"/>
          </ac:spMkLst>
        </pc:spChg>
        <pc:picChg chg="add del">
          <ac:chgData name="Nguyen Bui Trong Tin" userId="e8b171ad-d98b-49d5-bbe6-f86bd94206fe" providerId="ADAL" clId="{3B2AA5FE-B6A3-44FF-8BD6-F7D9102A9E1F}" dt="2021-06-26T18:27:15.994" v="442"/>
          <ac:picMkLst>
            <pc:docMk/>
            <pc:sldMk cId="3581768586" sldId="358"/>
            <ac:picMk id="2" creationId="{754A0644-96A1-44FD-B8CF-BE045D8BC4D8}"/>
          </ac:picMkLst>
        </pc:picChg>
        <pc:picChg chg="add del mod">
          <ac:chgData name="Nguyen Bui Trong Tin" userId="e8b171ad-d98b-49d5-bbe6-f86bd94206fe" providerId="ADAL" clId="{3B2AA5FE-B6A3-44FF-8BD6-F7D9102A9E1F}" dt="2021-06-26T18:27:15.663" v="441"/>
          <ac:picMkLst>
            <pc:docMk/>
            <pc:sldMk cId="3581768586" sldId="358"/>
            <ac:picMk id="4" creationId="{8CE71667-16F2-4571-BF3E-9E5E99F90CFC}"/>
          </ac:picMkLst>
        </pc:picChg>
        <pc:picChg chg="add mod">
          <ac:chgData name="Nguyen Bui Trong Tin" userId="e8b171ad-d98b-49d5-bbe6-f86bd94206fe" providerId="ADAL" clId="{3B2AA5FE-B6A3-44FF-8BD6-F7D9102A9E1F}" dt="2021-06-26T18:30:13.716" v="499" actId="14100"/>
          <ac:picMkLst>
            <pc:docMk/>
            <pc:sldMk cId="3581768586" sldId="358"/>
            <ac:picMk id="5" creationId="{2568A7A9-BAED-4193-872B-CBEB82D5BC87}"/>
          </ac:picMkLst>
        </pc:picChg>
      </pc:sldChg>
      <pc:sldChg chg="addSp modSp add mod">
        <pc:chgData name="Nguyen Bui Trong Tin" userId="e8b171ad-d98b-49d5-bbe6-f86bd94206fe" providerId="ADAL" clId="{3B2AA5FE-B6A3-44FF-8BD6-F7D9102A9E1F}" dt="2021-06-27T02:31:57.113" v="3382" actId="20577"/>
        <pc:sldMkLst>
          <pc:docMk/>
          <pc:sldMk cId="1554250294" sldId="359"/>
        </pc:sldMkLst>
        <pc:spChg chg="mod">
          <ac:chgData name="Nguyen Bui Trong Tin" userId="e8b171ad-d98b-49d5-bbe6-f86bd94206fe" providerId="ADAL" clId="{3B2AA5FE-B6A3-44FF-8BD6-F7D9102A9E1F}" dt="2021-06-27T02:31:57.113" v="3382" actId="20577"/>
          <ac:spMkLst>
            <pc:docMk/>
            <pc:sldMk cId="1554250294" sldId="359"/>
            <ac:spMk id="3" creationId="{139D5992-74CA-4E5E-831D-1F8F99FB57FF}"/>
          </ac:spMkLst>
        </pc:spChg>
        <pc:picChg chg="add mod">
          <ac:chgData name="Nguyen Bui Trong Tin" userId="e8b171ad-d98b-49d5-bbe6-f86bd94206fe" providerId="ADAL" clId="{3B2AA5FE-B6A3-44FF-8BD6-F7D9102A9E1F}" dt="2021-06-26T18:22:20.609" v="389" actId="14100"/>
          <ac:picMkLst>
            <pc:docMk/>
            <pc:sldMk cId="1554250294" sldId="359"/>
            <ac:picMk id="2" creationId="{0D22656E-4E06-41F2-BF17-B7F0240F13C5}"/>
          </ac:picMkLst>
        </pc:picChg>
      </pc:sldChg>
      <pc:sldChg chg="addSp modSp add mod">
        <pc:chgData name="Nguyen Bui Trong Tin" userId="e8b171ad-d98b-49d5-bbe6-f86bd94206fe" providerId="ADAL" clId="{3B2AA5FE-B6A3-44FF-8BD6-F7D9102A9E1F}" dt="2021-06-27T02:32:09.522" v="3385" actId="20577"/>
        <pc:sldMkLst>
          <pc:docMk/>
          <pc:sldMk cId="11032594" sldId="360"/>
        </pc:sldMkLst>
        <pc:spChg chg="mod">
          <ac:chgData name="Nguyen Bui Trong Tin" userId="e8b171ad-d98b-49d5-bbe6-f86bd94206fe" providerId="ADAL" clId="{3B2AA5FE-B6A3-44FF-8BD6-F7D9102A9E1F}" dt="2021-06-27T02:32:09.522" v="3385" actId="20577"/>
          <ac:spMkLst>
            <pc:docMk/>
            <pc:sldMk cId="11032594" sldId="360"/>
            <ac:spMk id="3" creationId="{139D5992-74CA-4E5E-831D-1F8F99FB57FF}"/>
          </ac:spMkLst>
        </pc:spChg>
        <pc:picChg chg="add mod">
          <ac:chgData name="Nguyen Bui Trong Tin" userId="e8b171ad-d98b-49d5-bbe6-f86bd94206fe" providerId="ADAL" clId="{3B2AA5FE-B6A3-44FF-8BD6-F7D9102A9E1F}" dt="2021-06-27T02:32:05.950" v="3384" actId="1076"/>
          <ac:picMkLst>
            <pc:docMk/>
            <pc:sldMk cId="11032594" sldId="360"/>
            <ac:picMk id="2" creationId="{6AD9BD07-BA36-41AB-A1E4-63BAB36746B2}"/>
          </ac:picMkLst>
        </pc:picChg>
      </pc:sldChg>
      <pc:sldChg chg="addSp modSp add mod">
        <pc:chgData name="Nguyen Bui Trong Tin" userId="e8b171ad-d98b-49d5-bbe6-f86bd94206fe" providerId="ADAL" clId="{3B2AA5FE-B6A3-44FF-8BD6-F7D9102A9E1F}" dt="2021-06-27T02:32:17.522" v="3386" actId="20577"/>
        <pc:sldMkLst>
          <pc:docMk/>
          <pc:sldMk cId="1337481391" sldId="361"/>
        </pc:sldMkLst>
        <pc:spChg chg="mod">
          <ac:chgData name="Nguyen Bui Trong Tin" userId="e8b171ad-d98b-49d5-bbe6-f86bd94206fe" providerId="ADAL" clId="{3B2AA5FE-B6A3-44FF-8BD6-F7D9102A9E1F}" dt="2021-06-27T02:32:17.522" v="3386" actId="20577"/>
          <ac:spMkLst>
            <pc:docMk/>
            <pc:sldMk cId="1337481391" sldId="361"/>
            <ac:spMk id="3" creationId="{139D5992-74CA-4E5E-831D-1F8F99FB57FF}"/>
          </ac:spMkLst>
        </pc:spChg>
        <pc:picChg chg="add mod">
          <ac:chgData name="Nguyen Bui Trong Tin" userId="e8b171ad-d98b-49d5-bbe6-f86bd94206fe" providerId="ADAL" clId="{3B2AA5FE-B6A3-44FF-8BD6-F7D9102A9E1F}" dt="2021-06-26T18:23:59.447" v="396" actId="1036"/>
          <ac:picMkLst>
            <pc:docMk/>
            <pc:sldMk cId="1337481391" sldId="361"/>
            <ac:picMk id="2" creationId="{7BD6D1DE-D5B9-489D-B6C5-CAEB2BEB262E}"/>
          </ac:picMkLst>
        </pc:picChg>
      </pc:sldChg>
      <pc:sldChg chg="add del">
        <pc:chgData name="Nguyen Bui Trong Tin" userId="e8b171ad-d98b-49d5-bbe6-f86bd94206fe" providerId="ADAL" clId="{3B2AA5FE-B6A3-44FF-8BD6-F7D9102A9E1F}" dt="2021-06-26T18:24:51.737" v="397" actId="47"/>
        <pc:sldMkLst>
          <pc:docMk/>
          <pc:sldMk cId="655341732" sldId="362"/>
        </pc:sldMkLst>
      </pc:sldChg>
      <pc:sldChg chg="addSp modSp add mod modNotesTx">
        <pc:chgData name="Nguyen Bui Trong Tin" userId="e8b171ad-d98b-49d5-bbe6-f86bd94206fe" providerId="ADAL" clId="{3B2AA5FE-B6A3-44FF-8BD6-F7D9102A9E1F}" dt="2021-06-27T02:27:02.640" v="3273" actId="20577"/>
        <pc:sldMkLst>
          <pc:docMk/>
          <pc:sldMk cId="2874841179" sldId="363"/>
        </pc:sldMkLst>
        <pc:spChg chg="mod">
          <ac:chgData name="Nguyen Bui Trong Tin" userId="e8b171ad-d98b-49d5-bbe6-f86bd94206fe" providerId="ADAL" clId="{3B2AA5FE-B6A3-44FF-8BD6-F7D9102A9E1F}" dt="2021-06-27T02:27:02.640" v="3273" actId="20577"/>
          <ac:spMkLst>
            <pc:docMk/>
            <pc:sldMk cId="2874841179" sldId="363"/>
            <ac:spMk id="3" creationId="{139D5992-74CA-4E5E-831D-1F8F99FB57FF}"/>
          </ac:spMkLst>
        </pc:spChg>
        <pc:picChg chg="add mod">
          <ac:chgData name="Nguyen Bui Trong Tin" userId="e8b171ad-d98b-49d5-bbe6-f86bd94206fe" providerId="ADAL" clId="{3B2AA5FE-B6A3-44FF-8BD6-F7D9102A9E1F}" dt="2021-06-26T17:53:02.235" v="327" actId="1076"/>
          <ac:picMkLst>
            <pc:docMk/>
            <pc:sldMk cId="2874841179" sldId="363"/>
            <ac:picMk id="2" creationId="{EB39623F-7B2C-4AB0-910C-5E8BCF46CF2C}"/>
          </ac:picMkLst>
        </pc:picChg>
      </pc:sldChg>
      <pc:sldChg chg="addSp modSp add mod modNotesTx">
        <pc:chgData name="Nguyen Bui Trong Tin" userId="e8b171ad-d98b-49d5-bbe6-f86bd94206fe" providerId="ADAL" clId="{3B2AA5FE-B6A3-44FF-8BD6-F7D9102A9E1F}" dt="2021-06-27T02:24:20.169" v="3260" actId="20577"/>
        <pc:sldMkLst>
          <pc:docMk/>
          <pc:sldMk cId="775705398" sldId="364"/>
        </pc:sldMkLst>
        <pc:spChg chg="mod">
          <ac:chgData name="Nguyen Bui Trong Tin" userId="e8b171ad-d98b-49d5-bbe6-f86bd94206fe" providerId="ADAL" clId="{3B2AA5FE-B6A3-44FF-8BD6-F7D9102A9E1F}" dt="2021-06-27T02:24:20.169" v="3260" actId="20577"/>
          <ac:spMkLst>
            <pc:docMk/>
            <pc:sldMk cId="775705398" sldId="364"/>
            <ac:spMk id="3" creationId="{139D5992-74CA-4E5E-831D-1F8F99FB57FF}"/>
          </ac:spMkLst>
        </pc:spChg>
        <pc:picChg chg="add mod">
          <ac:chgData name="Nguyen Bui Trong Tin" userId="e8b171ad-d98b-49d5-bbe6-f86bd94206fe" providerId="ADAL" clId="{3B2AA5FE-B6A3-44FF-8BD6-F7D9102A9E1F}" dt="2021-06-26T17:49:51.455" v="321" actId="1076"/>
          <ac:picMkLst>
            <pc:docMk/>
            <pc:sldMk cId="775705398" sldId="364"/>
            <ac:picMk id="2" creationId="{21445792-9D21-47F5-BC37-11EAFC2ADD1E}"/>
          </ac:picMkLst>
        </pc:picChg>
      </pc:sldChg>
      <pc:sldChg chg="add del">
        <pc:chgData name="Nguyen Bui Trong Tin" userId="e8b171ad-d98b-49d5-bbe6-f86bd94206fe" providerId="ADAL" clId="{3B2AA5FE-B6A3-44FF-8BD6-F7D9102A9E1F}" dt="2021-06-26T17:51:25.352" v="322" actId="47"/>
        <pc:sldMkLst>
          <pc:docMk/>
          <pc:sldMk cId="451859045" sldId="365"/>
        </pc:sldMkLst>
      </pc:sldChg>
      <pc:sldChg chg="addSp modSp add mod">
        <pc:chgData name="Nguyen Bui Trong Tin" userId="e8b171ad-d98b-49d5-bbe6-f86bd94206fe" providerId="ADAL" clId="{3B2AA5FE-B6A3-44FF-8BD6-F7D9102A9E1F}" dt="2021-06-27T02:47:45.830" v="4000" actId="20577"/>
        <pc:sldMkLst>
          <pc:docMk/>
          <pc:sldMk cId="1022628919" sldId="365"/>
        </pc:sldMkLst>
        <pc:spChg chg="mod">
          <ac:chgData name="Nguyen Bui Trong Tin" userId="e8b171ad-d98b-49d5-bbe6-f86bd94206fe" providerId="ADAL" clId="{3B2AA5FE-B6A3-44FF-8BD6-F7D9102A9E1F}" dt="2021-06-27T02:47:45.830" v="4000" actId="20577"/>
          <ac:spMkLst>
            <pc:docMk/>
            <pc:sldMk cId="1022628919" sldId="365"/>
            <ac:spMk id="3" creationId="{139D5992-74CA-4E5E-831D-1F8F99FB57FF}"/>
          </ac:spMkLst>
        </pc:spChg>
        <pc:picChg chg="add mod">
          <ac:chgData name="Nguyen Bui Trong Tin" userId="e8b171ad-d98b-49d5-bbe6-f86bd94206fe" providerId="ADAL" clId="{3B2AA5FE-B6A3-44FF-8BD6-F7D9102A9E1F}" dt="2021-06-26T18:30:28.195" v="504" actId="14100"/>
          <ac:picMkLst>
            <pc:docMk/>
            <pc:sldMk cId="1022628919" sldId="365"/>
            <ac:picMk id="2" creationId="{356B1AF3-0C20-45B0-85C4-ED98D844CCAC}"/>
          </ac:picMkLst>
        </pc:picChg>
      </pc:sldChg>
      <pc:sldChg chg="add del">
        <pc:chgData name="Nguyen Bui Trong Tin" userId="e8b171ad-d98b-49d5-bbe6-f86bd94206fe" providerId="ADAL" clId="{3B2AA5FE-B6A3-44FF-8BD6-F7D9102A9E1F}" dt="2021-06-26T17:49:33.552" v="316"/>
        <pc:sldMkLst>
          <pc:docMk/>
          <pc:sldMk cId="3567921049" sldId="365"/>
        </pc:sldMkLst>
      </pc:sldChg>
      <pc:sldChg chg="addSp modSp add mod">
        <pc:chgData name="Nguyen Bui Trong Tin" userId="e8b171ad-d98b-49d5-bbe6-f86bd94206fe" providerId="ADAL" clId="{3B2AA5FE-B6A3-44FF-8BD6-F7D9102A9E1F}" dt="2021-06-27T02:48:40.139" v="4056" actId="20577"/>
        <pc:sldMkLst>
          <pc:docMk/>
          <pc:sldMk cId="2295935211" sldId="366"/>
        </pc:sldMkLst>
        <pc:spChg chg="mod">
          <ac:chgData name="Nguyen Bui Trong Tin" userId="e8b171ad-d98b-49d5-bbe6-f86bd94206fe" providerId="ADAL" clId="{3B2AA5FE-B6A3-44FF-8BD6-F7D9102A9E1F}" dt="2021-06-27T02:48:40.139" v="4056" actId="20577"/>
          <ac:spMkLst>
            <pc:docMk/>
            <pc:sldMk cId="2295935211" sldId="366"/>
            <ac:spMk id="3" creationId="{139D5992-74CA-4E5E-831D-1F8F99FB57FF}"/>
          </ac:spMkLst>
        </pc:spChg>
        <pc:picChg chg="add mod">
          <ac:chgData name="Nguyen Bui Trong Tin" userId="e8b171ad-d98b-49d5-bbe6-f86bd94206fe" providerId="ADAL" clId="{3B2AA5FE-B6A3-44FF-8BD6-F7D9102A9E1F}" dt="2021-06-26T18:28:05.002" v="456" actId="14100"/>
          <ac:picMkLst>
            <pc:docMk/>
            <pc:sldMk cId="2295935211" sldId="366"/>
            <ac:picMk id="2" creationId="{1811F79C-E7AE-47A4-940E-8F1275FC55A0}"/>
          </ac:picMkLst>
        </pc:picChg>
      </pc:sldChg>
      <pc:sldChg chg="add del">
        <pc:chgData name="Nguyen Bui Trong Tin" userId="e8b171ad-d98b-49d5-bbe6-f86bd94206fe" providerId="ADAL" clId="{3B2AA5FE-B6A3-44FF-8BD6-F7D9102A9E1F}" dt="2021-06-26T18:30:34.583" v="505" actId="47"/>
        <pc:sldMkLst>
          <pc:docMk/>
          <pc:sldMk cId="2246873928" sldId="367"/>
        </pc:sldMkLst>
      </pc:sldChg>
      <pc:sldChg chg="addSp modSp add mod">
        <pc:chgData name="Nguyen Bui Trong Tin" userId="e8b171ad-d98b-49d5-bbe6-f86bd94206fe" providerId="ADAL" clId="{3B2AA5FE-B6A3-44FF-8BD6-F7D9102A9E1F}" dt="2021-06-27T02:49:18.100" v="4063" actId="20577"/>
        <pc:sldMkLst>
          <pc:docMk/>
          <pc:sldMk cId="3706886686" sldId="368"/>
        </pc:sldMkLst>
        <pc:spChg chg="mod">
          <ac:chgData name="Nguyen Bui Trong Tin" userId="e8b171ad-d98b-49d5-bbe6-f86bd94206fe" providerId="ADAL" clId="{3B2AA5FE-B6A3-44FF-8BD6-F7D9102A9E1F}" dt="2021-06-27T02:49:18.100" v="4063" actId="20577"/>
          <ac:spMkLst>
            <pc:docMk/>
            <pc:sldMk cId="3706886686" sldId="368"/>
            <ac:spMk id="3" creationId="{139D5992-74CA-4E5E-831D-1F8F99FB57FF}"/>
          </ac:spMkLst>
        </pc:spChg>
        <pc:picChg chg="add mod">
          <ac:chgData name="Nguyen Bui Trong Tin" userId="e8b171ad-d98b-49d5-bbe6-f86bd94206fe" providerId="ADAL" clId="{3B2AA5FE-B6A3-44FF-8BD6-F7D9102A9E1F}" dt="2021-06-27T02:49:14.564" v="4057" actId="14100"/>
          <ac:picMkLst>
            <pc:docMk/>
            <pc:sldMk cId="3706886686" sldId="368"/>
            <ac:picMk id="2" creationId="{D1280932-CF87-40D1-AE8E-0A860A2114CA}"/>
          </ac:picMkLst>
        </pc:picChg>
      </pc:sldChg>
      <pc:sldChg chg="addSp modSp add mod">
        <pc:chgData name="Nguyen Bui Trong Tin" userId="e8b171ad-d98b-49d5-bbe6-f86bd94206fe" providerId="ADAL" clId="{3B2AA5FE-B6A3-44FF-8BD6-F7D9102A9E1F}" dt="2021-06-27T03:02:06.418" v="4072" actId="20577"/>
        <pc:sldMkLst>
          <pc:docMk/>
          <pc:sldMk cId="328338379" sldId="369"/>
        </pc:sldMkLst>
        <pc:spChg chg="mod">
          <ac:chgData name="Nguyen Bui Trong Tin" userId="e8b171ad-d98b-49d5-bbe6-f86bd94206fe" providerId="ADAL" clId="{3B2AA5FE-B6A3-44FF-8BD6-F7D9102A9E1F}" dt="2021-06-27T03:02:06.418" v="4072" actId="20577"/>
          <ac:spMkLst>
            <pc:docMk/>
            <pc:sldMk cId="328338379" sldId="369"/>
            <ac:spMk id="3" creationId="{139D5992-74CA-4E5E-831D-1F8F99FB57FF}"/>
          </ac:spMkLst>
        </pc:spChg>
        <pc:picChg chg="add mod">
          <ac:chgData name="Nguyen Bui Trong Tin" userId="e8b171ad-d98b-49d5-bbe6-f86bd94206fe" providerId="ADAL" clId="{3B2AA5FE-B6A3-44FF-8BD6-F7D9102A9E1F}" dt="2021-06-26T18:30:42.853" v="506" actId="14100"/>
          <ac:picMkLst>
            <pc:docMk/>
            <pc:sldMk cId="328338379" sldId="369"/>
            <ac:picMk id="2" creationId="{C0666DBC-BE4E-4D9F-B465-96AFDAD9CA16}"/>
          </ac:picMkLst>
        </pc:picChg>
      </pc:sldChg>
      <pc:sldChg chg="addSp modSp add mod">
        <pc:chgData name="Nguyen Bui Trong Tin" userId="e8b171ad-d98b-49d5-bbe6-f86bd94206fe" providerId="ADAL" clId="{3B2AA5FE-B6A3-44FF-8BD6-F7D9102A9E1F}" dt="2021-06-27T03:05:23.609" v="4455" actId="20577"/>
        <pc:sldMkLst>
          <pc:docMk/>
          <pc:sldMk cId="35553290" sldId="370"/>
        </pc:sldMkLst>
        <pc:spChg chg="mod">
          <ac:chgData name="Nguyen Bui Trong Tin" userId="e8b171ad-d98b-49d5-bbe6-f86bd94206fe" providerId="ADAL" clId="{3B2AA5FE-B6A3-44FF-8BD6-F7D9102A9E1F}" dt="2021-06-27T03:05:23.609" v="4455" actId="20577"/>
          <ac:spMkLst>
            <pc:docMk/>
            <pc:sldMk cId="35553290" sldId="370"/>
            <ac:spMk id="3" creationId="{139D5992-74CA-4E5E-831D-1F8F99FB57FF}"/>
          </ac:spMkLst>
        </pc:spChg>
        <pc:picChg chg="add mod">
          <ac:chgData name="Nguyen Bui Trong Tin" userId="e8b171ad-d98b-49d5-bbe6-f86bd94206fe" providerId="ADAL" clId="{3B2AA5FE-B6A3-44FF-8BD6-F7D9102A9E1F}" dt="2021-06-27T03:03:57.302" v="4074" actId="14100"/>
          <ac:picMkLst>
            <pc:docMk/>
            <pc:sldMk cId="35553290" sldId="370"/>
            <ac:picMk id="2" creationId="{121589EB-9EBB-416A-8E3B-97BAAA7E3012}"/>
          </ac:picMkLst>
        </pc:picChg>
      </pc:sldChg>
      <pc:sldChg chg="addSp modSp add del mod">
        <pc:chgData name="Nguyen Bui Trong Tin" userId="e8b171ad-d98b-49d5-bbe6-f86bd94206fe" providerId="ADAL" clId="{3B2AA5FE-B6A3-44FF-8BD6-F7D9102A9E1F}" dt="2021-06-26T18:30:52.933" v="507" actId="47"/>
        <pc:sldMkLst>
          <pc:docMk/>
          <pc:sldMk cId="193053948" sldId="371"/>
        </pc:sldMkLst>
        <pc:picChg chg="add mod">
          <ac:chgData name="Nguyen Bui Trong Tin" userId="e8b171ad-d98b-49d5-bbe6-f86bd94206fe" providerId="ADAL" clId="{3B2AA5FE-B6A3-44FF-8BD6-F7D9102A9E1F}" dt="2021-06-26T18:28:58.765" v="475" actId="14100"/>
          <ac:picMkLst>
            <pc:docMk/>
            <pc:sldMk cId="193053948" sldId="371"/>
            <ac:picMk id="2" creationId="{ABE32A45-00DE-44DF-9F0D-5E787AE1B58E}"/>
          </ac:picMkLst>
        </pc:picChg>
      </pc:sldChg>
      <pc:sldChg chg="addSp modSp add del mod">
        <pc:chgData name="Nguyen Bui Trong Tin" userId="e8b171ad-d98b-49d5-bbe6-f86bd94206fe" providerId="ADAL" clId="{3B2AA5FE-B6A3-44FF-8BD6-F7D9102A9E1F}" dt="2021-06-26T18:31:11.462" v="511" actId="47"/>
        <pc:sldMkLst>
          <pc:docMk/>
          <pc:sldMk cId="2455180483" sldId="372"/>
        </pc:sldMkLst>
        <pc:picChg chg="add mod">
          <ac:chgData name="Nguyen Bui Trong Tin" userId="e8b171ad-d98b-49d5-bbe6-f86bd94206fe" providerId="ADAL" clId="{3B2AA5FE-B6A3-44FF-8BD6-F7D9102A9E1F}" dt="2021-06-26T18:29:10.107" v="478" actId="14100"/>
          <ac:picMkLst>
            <pc:docMk/>
            <pc:sldMk cId="2455180483" sldId="372"/>
            <ac:picMk id="2" creationId="{0328F810-8AC8-4D7B-8D1B-AF535E1244D7}"/>
          </ac:picMkLst>
        </pc:picChg>
      </pc:sldChg>
      <pc:sldChg chg="addSp modSp add del mod">
        <pc:chgData name="Nguyen Bui Trong Tin" userId="e8b171ad-d98b-49d5-bbe6-f86bd94206fe" providerId="ADAL" clId="{3B2AA5FE-B6A3-44FF-8BD6-F7D9102A9E1F}" dt="2021-06-26T18:31:05.859" v="510" actId="47"/>
        <pc:sldMkLst>
          <pc:docMk/>
          <pc:sldMk cId="3991100440" sldId="373"/>
        </pc:sldMkLst>
        <pc:picChg chg="add mod">
          <ac:chgData name="Nguyen Bui Trong Tin" userId="e8b171ad-d98b-49d5-bbe6-f86bd94206fe" providerId="ADAL" clId="{3B2AA5FE-B6A3-44FF-8BD6-F7D9102A9E1F}" dt="2021-06-26T18:29:21.760" v="481" actId="14100"/>
          <ac:picMkLst>
            <pc:docMk/>
            <pc:sldMk cId="3991100440" sldId="373"/>
            <ac:picMk id="2" creationId="{3745B0F0-BA2A-419F-A4F0-FF5490D49A13}"/>
          </ac:picMkLst>
        </pc:picChg>
      </pc:sldChg>
      <pc:sldChg chg="addSp delSp modSp add mod">
        <pc:chgData name="Nguyen Bui Trong Tin" userId="e8b171ad-d98b-49d5-bbe6-f86bd94206fe" providerId="ADAL" clId="{3B2AA5FE-B6A3-44FF-8BD6-F7D9102A9E1F}" dt="2021-06-27T04:09:12.576" v="5924" actId="20577"/>
        <pc:sldMkLst>
          <pc:docMk/>
          <pc:sldMk cId="3186154010" sldId="374"/>
        </pc:sldMkLst>
        <pc:spChg chg="mod">
          <ac:chgData name="Nguyen Bui Trong Tin" userId="e8b171ad-d98b-49d5-bbe6-f86bd94206fe" providerId="ADAL" clId="{3B2AA5FE-B6A3-44FF-8BD6-F7D9102A9E1F}" dt="2021-06-27T04:09:12.576" v="5924" actId="20577"/>
          <ac:spMkLst>
            <pc:docMk/>
            <pc:sldMk cId="3186154010" sldId="374"/>
            <ac:spMk id="3" creationId="{139D5992-74CA-4E5E-831D-1F8F99FB57FF}"/>
          </ac:spMkLst>
        </pc:spChg>
        <pc:picChg chg="add del mod">
          <ac:chgData name="Nguyen Bui Trong Tin" userId="e8b171ad-d98b-49d5-bbe6-f86bd94206fe" providerId="ADAL" clId="{3B2AA5FE-B6A3-44FF-8BD6-F7D9102A9E1F}" dt="2021-06-26T18:52:50.081" v="1042" actId="21"/>
          <ac:picMkLst>
            <pc:docMk/>
            <pc:sldMk cId="3186154010" sldId="374"/>
            <ac:picMk id="2" creationId="{B920B51E-4587-4911-8CF4-2621F36F85AE}"/>
          </ac:picMkLst>
        </pc:picChg>
        <pc:picChg chg="add mod">
          <ac:chgData name="Nguyen Bui Trong Tin" userId="e8b171ad-d98b-49d5-bbe6-f86bd94206fe" providerId="ADAL" clId="{3B2AA5FE-B6A3-44FF-8BD6-F7D9102A9E1F}" dt="2021-06-26T18:52:57.154" v="1045" actId="1076"/>
          <ac:picMkLst>
            <pc:docMk/>
            <pc:sldMk cId="3186154010" sldId="374"/>
            <ac:picMk id="4" creationId="{B920B51E-4587-4911-8CF4-2621F36F85AE}"/>
          </ac:picMkLst>
        </pc:picChg>
      </pc:sldChg>
      <pc:sldChg chg="addSp modSp add mod">
        <pc:chgData name="Nguyen Bui Trong Tin" userId="e8b171ad-d98b-49d5-bbe6-f86bd94206fe" providerId="ADAL" clId="{3B2AA5FE-B6A3-44FF-8BD6-F7D9102A9E1F}" dt="2021-06-27T04:09:27.075" v="5931" actId="20577"/>
        <pc:sldMkLst>
          <pc:docMk/>
          <pc:sldMk cId="778658204" sldId="375"/>
        </pc:sldMkLst>
        <pc:spChg chg="mod">
          <ac:chgData name="Nguyen Bui Trong Tin" userId="e8b171ad-d98b-49d5-bbe6-f86bd94206fe" providerId="ADAL" clId="{3B2AA5FE-B6A3-44FF-8BD6-F7D9102A9E1F}" dt="2021-06-27T04:09:27.075" v="5931" actId="20577"/>
          <ac:spMkLst>
            <pc:docMk/>
            <pc:sldMk cId="778658204" sldId="375"/>
            <ac:spMk id="3" creationId="{139D5992-74CA-4E5E-831D-1F8F99FB57FF}"/>
          </ac:spMkLst>
        </pc:spChg>
        <pc:picChg chg="add mod">
          <ac:chgData name="Nguyen Bui Trong Tin" userId="e8b171ad-d98b-49d5-bbe6-f86bd94206fe" providerId="ADAL" clId="{3B2AA5FE-B6A3-44FF-8BD6-F7D9102A9E1F}" dt="2021-06-26T18:53:16.039" v="1048" actId="14100"/>
          <ac:picMkLst>
            <pc:docMk/>
            <pc:sldMk cId="778658204" sldId="375"/>
            <ac:picMk id="2" creationId="{CD4CB877-37E3-49AD-AD57-2C711DDAF7FE}"/>
          </ac:picMkLst>
        </pc:picChg>
        <pc:picChg chg="add mod">
          <ac:chgData name="Nguyen Bui Trong Tin" userId="e8b171ad-d98b-49d5-bbe6-f86bd94206fe" providerId="ADAL" clId="{3B2AA5FE-B6A3-44FF-8BD6-F7D9102A9E1F}" dt="2021-06-26T18:53:23.257" v="1050" actId="1076"/>
          <ac:picMkLst>
            <pc:docMk/>
            <pc:sldMk cId="778658204" sldId="375"/>
            <ac:picMk id="4" creationId="{AF607274-8F88-4500-BD87-C734D9FF29B9}"/>
          </ac:picMkLst>
        </pc:picChg>
      </pc:sldChg>
      <pc:sldChg chg="addSp delSp modSp add mod">
        <pc:chgData name="Nguyen Bui Trong Tin" userId="e8b171ad-d98b-49d5-bbe6-f86bd94206fe" providerId="ADAL" clId="{3B2AA5FE-B6A3-44FF-8BD6-F7D9102A9E1F}" dt="2021-06-27T04:13:04.854" v="5948" actId="14100"/>
        <pc:sldMkLst>
          <pc:docMk/>
          <pc:sldMk cId="1558196538" sldId="376"/>
        </pc:sldMkLst>
        <pc:spChg chg="mod">
          <ac:chgData name="Nguyen Bui Trong Tin" userId="e8b171ad-d98b-49d5-bbe6-f86bd94206fe" providerId="ADAL" clId="{3B2AA5FE-B6A3-44FF-8BD6-F7D9102A9E1F}" dt="2021-06-27T04:09:41.125" v="5940" actId="20577"/>
          <ac:spMkLst>
            <pc:docMk/>
            <pc:sldMk cId="1558196538" sldId="376"/>
            <ac:spMk id="3" creationId="{139D5992-74CA-4E5E-831D-1F8F99FB57FF}"/>
          </ac:spMkLst>
        </pc:spChg>
        <pc:picChg chg="add mod">
          <ac:chgData name="Nguyen Bui Trong Tin" userId="e8b171ad-d98b-49d5-bbe6-f86bd94206fe" providerId="ADAL" clId="{3B2AA5FE-B6A3-44FF-8BD6-F7D9102A9E1F}" dt="2021-06-27T04:13:04.854" v="5948" actId="14100"/>
          <ac:picMkLst>
            <pc:docMk/>
            <pc:sldMk cId="1558196538" sldId="376"/>
            <ac:picMk id="2" creationId="{64E73AF6-F202-4A88-B5F4-E1EC8325D5AA}"/>
          </ac:picMkLst>
        </pc:picChg>
        <pc:picChg chg="add del mod">
          <ac:chgData name="Nguyen Bui Trong Tin" userId="e8b171ad-d98b-49d5-bbe6-f86bd94206fe" providerId="ADAL" clId="{3B2AA5FE-B6A3-44FF-8BD6-F7D9102A9E1F}" dt="2021-06-27T04:11:53.031" v="5947" actId="478"/>
          <ac:picMkLst>
            <pc:docMk/>
            <pc:sldMk cId="1558196538" sldId="376"/>
            <ac:picMk id="4" creationId="{A84845FF-3596-44E3-860F-694970A68E06}"/>
          </ac:picMkLst>
        </pc:picChg>
      </pc:sldChg>
      <pc:sldChg chg="addSp modSp add mod">
        <pc:chgData name="Nguyen Bui Trong Tin" userId="e8b171ad-d98b-49d5-bbe6-f86bd94206fe" providerId="ADAL" clId="{3B2AA5FE-B6A3-44FF-8BD6-F7D9102A9E1F}" dt="2021-06-27T04:15:58.781" v="5957" actId="20577"/>
        <pc:sldMkLst>
          <pc:docMk/>
          <pc:sldMk cId="1578022994" sldId="377"/>
        </pc:sldMkLst>
        <pc:spChg chg="mod">
          <ac:chgData name="Nguyen Bui Trong Tin" userId="e8b171ad-d98b-49d5-bbe6-f86bd94206fe" providerId="ADAL" clId="{3B2AA5FE-B6A3-44FF-8BD6-F7D9102A9E1F}" dt="2021-06-27T04:15:58.781" v="5957" actId="20577"/>
          <ac:spMkLst>
            <pc:docMk/>
            <pc:sldMk cId="1578022994" sldId="377"/>
            <ac:spMk id="3" creationId="{139D5992-74CA-4E5E-831D-1F8F99FB57FF}"/>
          </ac:spMkLst>
        </pc:spChg>
        <pc:picChg chg="add mod">
          <ac:chgData name="Nguyen Bui Trong Tin" userId="e8b171ad-d98b-49d5-bbe6-f86bd94206fe" providerId="ADAL" clId="{3B2AA5FE-B6A3-44FF-8BD6-F7D9102A9E1F}" dt="2021-06-26T18:53:49.839" v="1055" actId="1076"/>
          <ac:picMkLst>
            <pc:docMk/>
            <pc:sldMk cId="1578022994" sldId="377"/>
            <ac:picMk id="2" creationId="{AAF9E85D-CE8C-4DE1-ADA0-68F197D42C17}"/>
          </ac:picMkLst>
        </pc:picChg>
      </pc:sldChg>
      <pc:sldChg chg="addSp delSp modSp add mod">
        <pc:chgData name="Nguyen Bui Trong Tin" userId="e8b171ad-d98b-49d5-bbe6-f86bd94206fe" providerId="ADAL" clId="{3B2AA5FE-B6A3-44FF-8BD6-F7D9102A9E1F}" dt="2021-06-27T04:36:13.507" v="5994" actId="21"/>
        <pc:sldMkLst>
          <pc:docMk/>
          <pc:sldMk cId="2932544504" sldId="378"/>
        </pc:sldMkLst>
        <pc:spChg chg="mod">
          <ac:chgData name="Nguyen Bui Trong Tin" userId="e8b171ad-d98b-49d5-bbe6-f86bd94206fe" providerId="ADAL" clId="{3B2AA5FE-B6A3-44FF-8BD6-F7D9102A9E1F}" dt="2021-06-27T04:17:22.741" v="5966" actId="20577"/>
          <ac:spMkLst>
            <pc:docMk/>
            <pc:sldMk cId="2932544504" sldId="378"/>
            <ac:spMk id="3" creationId="{139D5992-74CA-4E5E-831D-1F8F99FB57FF}"/>
          </ac:spMkLst>
        </pc:spChg>
        <pc:picChg chg="add mod">
          <ac:chgData name="Nguyen Bui Trong Tin" userId="e8b171ad-d98b-49d5-bbe6-f86bd94206fe" providerId="ADAL" clId="{3B2AA5FE-B6A3-44FF-8BD6-F7D9102A9E1F}" dt="2021-06-26T18:54:07.341" v="1058" actId="1076"/>
          <ac:picMkLst>
            <pc:docMk/>
            <pc:sldMk cId="2932544504" sldId="378"/>
            <ac:picMk id="2" creationId="{6BC67A96-5253-40C5-B95C-0342AF0C6CD8}"/>
          </ac:picMkLst>
        </pc:picChg>
        <pc:picChg chg="add del mod">
          <ac:chgData name="Nguyen Bui Trong Tin" userId="e8b171ad-d98b-49d5-bbe6-f86bd94206fe" providerId="ADAL" clId="{3B2AA5FE-B6A3-44FF-8BD6-F7D9102A9E1F}" dt="2021-06-27T04:35:28.805" v="5991" actId="21"/>
          <ac:picMkLst>
            <pc:docMk/>
            <pc:sldMk cId="2932544504" sldId="378"/>
            <ac:picMk id="4" creationId="{C6899B79-3804-493A-926E-1D0AD8A000BE}"/>
          </ac:picMkLst>
        </pc:picChg>
        <pc:picChg chg="add del mod">
          <ac:chgData name="Nguyen Bui Trong Tin" userId="e8b171ad-d98b-49d5-bbe6-f86bd94206fe" providerId="ADAL" clId="{3B2AA5FE-B6A3-44FF-8BD6-F7D9102A9E1F}" dt="2021-06-27T04:36:13.507" v="5994" actId="21"/>
          <ac:picMkLst>
            <pc:docMk/>
            <pc:sldMk cId="2932544504" sldId="378"/>
            <ac:picMk id="5" creationId="{459D08BB-CC94-4100-BF53-8CFDE0A71834}"/>
          </ac:picMkLst>
        </pc:picChg>
      </pc:sldChg>
      <pc:sldChg chg="add del">
        <pc:chgData name="Nguyen Bui Trong Tin" userId="e8b171ad-d98b-49d5-bbe6-f86bd94206fe" providerId="ADAL" clId="{3B2AA5FE-B6A3-44FF-8BD6-F7D9102A9E1F}" dt="2021-06-27T04:17:29.505" v="5967" actId="47"/>
        <pc:sldMkLst>
          <pc:docMk/>
          <pc:sldMk cId="2815978313" sldId="379"/>
        </pc:sldMkLst>
      </pc:sldChg>
      <pc:sldChg chg="add">
        <pc:chgData name="Nguyen Bui Trong Tin" userId="e8b171ad-d98b-49d5-bbe6-f86bd94206fe" providerId="ADAL" clId="{3B2AA5FE-B6A3-44FF-8BD6-F7D9102A9E1F}" dt="2021-06-26T18:29:28.167" v="487"/>
        <pc:sldMkLst>
          <pc:docMk/>
          <pc:sldMk cId="2057454944" sldId="380"/>
        </pc:sldMkLst>
      </pc:sldChg>
      <pc:sldChg chg="add">
        <pc:chgData name="Nguyen Bui Trong Tin" userId="e8b171ad-d98b-49d5-bbe6-f86bd94206fe" providerId="ADAL" clId="{3B2AA5FE-B6A3-44FF-8BD6-F7D9102A9E1F}" dt="2021-06-26T18:29:28.358" v="488"/>
        <pc:sldMkLst>
          <pc:docMk/>
          <pc:sldMk cId="3197868822" sldId="381"/>
        </pc:sldMkLst>
      </pc:sldChg>
      <pc:sldChg chg="add">
        <pc:chgData name="Nguyen Bui Trong Tin" userId="e8b171ad-d98b-49d5-bbe6-f86bd94206fe" providerId="ADAL" clId="{3B2AA5FE-B6A3-44FF-8BD6-F7D9102A9E1F}" dt="2021-06-26T18:29:28.544" v="489"/>
        <pc:sldMkLst>
          <pc:docMk/>
          <pc:sldMk cId="1057566566" sldId="382"/>
        </pc:sldMkLst>
      </pc:sldChg>
      <pc:sldChg chg="add">
        <pc:chgData name="Nguyen Bui Trong Tin" userId="e8b171ad-d98b-49d5-bbe6-f86bd94206fe" providerId="ADAL" clId="{3B2AA5FE-B6A3-44FF-8BD6-F7D9102A9E1F}" dt="2021-06-26T18:29:28.729" v="490"/>
        <pc:sldMkLst>
          <pc:docMk/>
          <pc:sldMk cId="2904544052" sldId="383"/>
        </pc:sldMkLst>
      </pc:sldChg>
      <pc:sldChg chg="add">
        <pc:chgData name="Nguyen Bui Trong Tin" userId="e8b171ad-d98b-49d5-bbe6-f86bd94206fe" providerId="ADAL" clId="{3B2AA5FE-B6A3-44FF-8BD6-F7D9102A9E1F}" dt="2021-06-26T18:29:28.920" v="491"/>
        <pc:sldMkLst>
          <pc:docMk/>
          <pc:sldMk cId="775445304" sldId="384"/>
        </pc:sldMkLst>
      </pc:sldChg>
      <pc:sldChg chg="add">
        <pc:chgData name="Nguyen Bui Trong Tin" userId="e8b171ad-d98b-49d5-bbe6-f86bd94206fe" providerId="ADAL" clId="{3B2AA5FE-B6A3-44FF-8BD6-F7D9102A9E1F}" dt="2021-06-26T18:29:30.444" v="492"/>
        <pc:sldMkLst>
          <pc:docMk/>
          <pc:sldMk cId="3414387278" sldId="385"/>
        </pc:sldMkLst>
      </pc:sldChg>
      <pc:sldChg chg="add">
        <pc:chgData name="Nguyen Bui Trong Tin" userId="e8b171ad-d98b-49d5-bbe6-f86bd94206fe" providerId="ADAL" clId="{3B2AA5FE-B6A3-44FF-8BD6-F7D9102A9E1F}" dt="2021-06-26T18:29:30.444" v="492"/>
        <pc:sldMkLst>
          <pc:docMk/>
          <pc:sldMk cId="3630723485" sldId="386"/>
        </pc:sldMkLst>
      </pc:sldChg>
      <pc:sldChg chg="add">
        <pc:chgData name="Nguyen Bui Trong Tin" userId="e8b171ad-d98b-49d5-bbe6-f86bd94206fe" providerId="ADAL" clId="{3B2AA5FE-B6A3-44FF-8BD6-F7D9102A9E1F}" dt="2021-06-26T18:29:30.444" v="492"/>
        <pc:sldMkLst>
          <pc:docMk/>
          <pc:sldMk cId="1039086473" sldId="387"/>
        </pc:sldMkLst>
      </pc:sldChg>
      <pc:sldChg chg="add">
        <pc:chgData name="Nguyen Bui Trong Tin" userId="e8b171ad-d98b-49d5-bbe6-f86bd94206fe" providerId="ADAL" clId="{3B2AA5FE-B6A3-44FF-8BD6-F7D9102A9E1F}" dt="2021-06-26T18:29:30.444" v="492"/>
        <pc:sldMkLst>
          <pc:docMk/>
          <pc:sldMk cId="3192147529" sldId="388"/>
        </pc:sldMkLst>
      </pc:sldChg>
      <pc:sldChg chg="add">
        <pc:chgData name="Nguyen Bui Trong Tin" userId="e8b171ad-d98b-49d5-bbe6-f86bd94206fe" providerId="ADAL" clId="{3B2AA5FE-B6A3-44FF-8BD6-F7D9102A9E1F}" dt="2021-06-26T18:29:30.444" v="492"/>
        <pc:sldMkLst>
          <pc:docMk/>
          <pc:sldMk cId="3170438219" sldId="389"/>
        </pc:sldMkLst>
      </pc:sldChg>
      <pc:sldChg chg="add">
        <pc:chgData name="Nguyen Bui Trong Tin" userId="e8b171ad-d98b-49d5-bbe6-f86bd94206fe" providerId="ADAL" clId="{3B2AA5FE-B6A3-44FF-8BD6-F7D9102A9E1F}" dt="2021-06-26T18:29:30.444" v="492"/>
        <pc:sldMkLst>
          <pc:docMk/>
          <pc:sldMk cId="4111092939" sldId="390"/>
        </pc:sldMkLst>
      </pc:sldChg>
      <pc:sldChg chg="add">
        <pc:chgData name="Nguyen Bui Trong Tin" userId="e8b171ad-d98b-49d5-bbe6-f86bd94206fe" providerId="ADAL" clId="{3B2AA5FE-B6A3-44FF-8BD6-F7D9102A9E1F}" dt="2021-06-26T18:29:30.444" v="492"/>
        <pc:sldMkLst>
          <pc:docMk/>
          <pc:sldMk cId="219962119" sldId="391"/>
        </pc:sldMkLst>
      </pc:sldChg>
      <pc:sldChg chg="add">
        <pc:chgData name="Nguyen Bui Trong Tin" userId="e8b171ad-d98b-49d5-bbe6-f86bd94206fe" providerId="ADAL" clId="{3B2AA5FE-B6A3-44FF-8BD6-F7D9102A9E1F}" dt="2021-06-26T18:29:30.444" v="492"/>
        <pc:sldMkLst>
          <pc:docMk/>
          <pc:sldMk cId="3406553644" sldId="392"/>
        </pc:sldMkLst>
      </pc:sldChg>
      <pc:sldChg chg="add">
        <pc:chgData name="Nguyen Bui Trong Tin" userId="e8b171ad-d98b-49d5-bbe6-f86bd94206fe" providerId="ADAL" clId="{3B2AA5FE-B6A3-44FF-8BD6-F7D9102A9E1F}" dt="2021-06-26T18:29:30.739" v="493"/>
        <pc:sldMkLst>
          <pc:docMk/>
          <pc:sldMk cId="1486737185" sldId="393"/>
        </pc:sldMkLst>
      </pc:sldChg>
      <pc:sldChg chg="add">
        <pc:chgData name="Nguyen Bui Trong Tin" userId="e8b171ad-d98b-49d5-bbe6-f86bd94206fe" providerId="ADAL" clId="{3B2AA5FE-B6A3-44FF-8BD6-F7D9102A9E1F}" dt="2021-06-26T18:29:30.739" v="493"/>
        <pc:sldMkLst>
          <pc:docMk/>
          <pc:sldMk cId="134196578" sldId="394"/>
        </pc:sldMkLst>
      </pc:sldChg>
      <pc:sldChg chg="add">
        <pc:chgData name="Nguyen Bui Trong Tin" userId="e8b171ad-d98b-49d5-bbe6-f86bd94206fe" providerId="ADAL" clId="{3B2AA5FE-B6A3-44FF-8BD6-F7D9102A9E1F}" dt="2021-06-26T18:29:30.739" v="493"/>
        <pc:sldMkLst>
          <pc:docMk/>
          <pc:sldMk cId="2666131504" sldId="395"/>
        </pc:sldMkLst>
      </pc:sldChg>
      <pc:sldChg chg="add">
        <pc:chgData name="Nguyen Bui Trong Tin" userId="e8b171ad-d98b-49d5-bbe6-f86bd94206fe" providerId="ADAL" clId="{3B2AA5FE-B6A3-44FF-8BD6-F7D9102A9E1F}" dt="2021-06-26T18:29:30.739" v="493"/>
        <pc:sldMkLst>
          <pc:docMk/>
          <pc:sldMk cId="3071695222" sldId="396"/>
        </pc:sldMkLst>
      </pc:sldChg>
      <pc:sldChg chg="add">
        <pc:chgData name="Nguyen Bui Trong Tin" userId="e8b171ad-d98b-49d5-bbe6-f86bd94206fe" providerId="ADAL" clId="{3B2AA5FE-B6A3-44FF-8BD6-F7D9102A9E1F}" dt="2021-06-26T18:29:30.739" v="493"/>
        <pc:sldMkLst>
          <pc:docMk/>
          <pc:sldMk cId="3373114316" sldId="397"/>
        </pc:sldMkLst>
      </pc:sldChg>
      <pc:sldChg chg="add">
        <pc:chgData name="Nguyen Bui Trong Tin" userId="e8b171ad-d98b-49d5-bbe6-f86bd94206fe" providerId="ADAL" clId="{3B2AA5FE-B6A3-44FF-8BD6-F7D9102A9E1F}" dt="2021-06-26T18:29:30.739" v="493"/>
        <pc:sldMkLst>
          <pc:docMk/>
          <pc:sldMk cId="3717025558" sldId="398"/>
        </pc:sldMkLst>
      </pc:sldChg>
      <pc:sldChg chg="add">
        <pc:chgData name="Nguyen Bui Trong Tin" userId="e8b171ad-d98b-49d5-bbe6-f86bd94206fe" providerId="ADAL" clId="{3B2AA5FE-B6A3-44FF-8BD6-F7D9102A9E1F}" dt="2021-06-26T18:29:30.739" v="493"/>
        <pc:sldMkLst>
          <pc:docMk/>
          <pc:sldMk cId="431613213" sldId="399"/>
        </pc:sldMkLst>
      </pc:sldChg>
      <pc:sldChg chg="add">
        <pc:chgData name="Nguyen Bui Trong Tin" userId="e8b171ad-d98b-49d5-bbe6-f86bd94206fe" providerId="ADAL" clId="{3B2AA5FE-B6A3-44FF-8BD6-F7D9102A9E1F}" dt="2021-06-26T18:29:30.739" v="493"/>
        <pc:sldMkLst>
          <pc:docMk/>
          <pc:sldMk cId="2077628247" sldId="400"/>
        </pc:sldMkLst>
      </pc:sldChg>
      <pc:sldChg chg="add del">
        <pc:chgData name="Nguyen Bui Trong Tin" userId="e8b171ad-d98b-49d5-bbe6-f86bd94206fe" providerId="ADAL" clId="{3B2AA5FE-B6A3-44FF-8BD6-F7D9102A9E1F}" dt="2021-06-26T18:32:09.989" v="513"/>
        <pc:sldMkLst>
          <pc:docMk/>
          <pc:sldMk cId="611943352" sldId="401"/>
        </pc:sldMkLst>
      </pc:sldChg>
      <pc:sldChg chg="modSp add del mod ord">
        <pc:chgData name="Nguyen Bui Trong Tin" userId="e8b171ad-d98b-49d5-bbe6-f86bd94206fe" providerId="ADAL" clId="{3B2AA5FE-B6A3-44FF-8BD6-F7D9102A9E1F}" dt="2021-06-26T18:33:20.488" v="576" actId="20577"/>
        <pc:sldMkLst>
          <pc:docMk/>
          <pc:sldMk cId="1836820257" sldId="401"/>
        </pc:sldMkLst>
        <pc:spChg chg="mod">
          <ac:chgData name="Nguyen Bui Trong Tin" userId="e8b171ad-d98b-49d5-bbe6-f86bd94206fe" providerId="ADAL" clId="{3B2AA5FE-B6A3-44FF-8BD6-F7D9102A9E1F}" dt="2021-06-26T18:33:20.488" v="576" actId="20577"/>
          <ac:spMkLst>
            <pc:docMk/>
            <pc:sldMk cId="1836820257" sldId="401"/>
            <ac:spMk id="3" creationId="{139D5992-74CA-4E5E-831D-1F8F99FB57FF}"/>
          </ac:spMkLst>
        </pc:spChg>
      </pc:sldChg>
      <pc:sldChg chg="addSp delSp add del setBg delDesignElem">
        <pc:chgData name="Nguyen Bui Trong Tin" userId="e8b171ad-d98b-49d5-bbe6-f86bd94206fe" providerId="ADAL" clId="{3B2AA5FE-B6A3-44FF-8BD6-F7D9102A9E1F}" dt="2021-06-26T18:32:53.880" v="544"/>
        <pc:sldMkLst>
          <pc:docMk/>
          <pc:sldMk cId="2402983102" sldId="401"/>
        </pc:sldMkLst>
        <pc:spChg chg="add del">
          <ac:chgData name="Nguyen Bui Trong Tin" userId="e8b171ad-d98b-49d5-bbe6-f86bd94206fe" providerId="ADAL" clId="{3B2AA5FE-B6A3-44FF-8BD6-F7D9102A9E1F}" dt="2021-06-26T18:32:53.880" v="544"/>
          <ac:spMkLst>
            <pc:docMk/>
            <pc:sldMk cId="2402983102" sldId="401"/>
            <ac:spMk id="8" creationId="{DA3C47C2-33A2-44B2-BEAB-FEB679075C24}"/>
          </ac:spMkLst>
        </pc:spChg>
        <pc:spChg chg="add del">
          <ac:chgData name="Nguyen Bui Trong Tin" userId="e8b171ad-d98b-49d5-bbe6-f86bd94206fe" providerId="ADAL" clId="{3B2AA5FE-B6A3-44FF-8BD6-F7D9102A9E1F}" dt="2021-06-26T18:32:53.880" v="544"/>
          <ac:spMkLst>
            <pc:docMk/>
            <pc:sldMk cId="2402983102" sldId="401"/>
            <ac:spMk id="10" creationId="{AD182BA8-54AD-4D9F-8264-B0FA8BB47D7C}"/>
          </ac:spMkLst>
        </pc:spChg>
        <pc:spChg chg="add del">
          <ac:chgData name="Nguyen Bui Trong Tin" userId="e8b171ad-d98b-49d5-bbe6-f86bd94206fe" providerId="ADAL" clId="{3B2AA5FE-B6A3-44FF-8BD6-F7D9102A9E1F}" dt="2021-06-26T18:32:53.880" v="544"/>
          <ac:spMkLst>
            <pc:docMk/>
            <pc:sldMk cId="2402983102" sldId="401"/>
            <ac:spMk id="12" creationId="{4ED83379-0499-45E1-AB78-6AA230F96442}"/>
          </ac:spMkLst>
        </pc:spChg>
      </pc:sldChg>
      <pc:sldChg chg="modSp add del mod ord">
        <pc:chgData name="Nguyen Bui Trong Tin" userId="e8b171ad-d98b-49d5-bbe6-f86bd94206fe" providerId="ADAL" clId="{3B2AA5FE-B6A3-44FF-8BD6-F7D9102A9E1F}" dt="2021-06-26T18:37:02.462" v="666" actId="1076"/>
        <pc:sldMkLst>
          <pc:docMk/>
          <pc:sldMk cId="255876792" sldId="402"/>
        </pc:sldMkLst>
        <pc:spChg chg="mod">
          <ac:chgData name="Nguyen Bui Trong Tin" userId="e8b171ad-d98b-49d5-bbe6-f86bd94206fe" providerId="ADAL" clId="{3B2AA5FE-B6A3-44FF-8BD6-F7D9102A9E1F}" dt="2021-06-26T18:37:02.462" v="666" actId="1076"/>
          <ac:spMkLst>
            <pc:docMk/>
            <pc:sldMk cId="255876792" sldId="402"/>
            <ac:spMk id="3" creationId="{139D5992-74CA-4E5E-831D-1F8F99FB57FF}"/>
          </ac:spMkLst>
        </pc:spChg>
      </pc:sldChg>
      <pc:sldChg chg="addSp delSp add del setBg delDesignElem">
        <pc:chgData name="Nguyen Bui Trong Tin" userId="e8b171ad-d98b-49d5-bbe6-f86bd94206fe" providerId="ADAL" clId="{3B2AA5FE-B6A3-44FF-8BD6-F7D9102A9E1F}" dt="2021-06-26T18:32:53.880" v="544"/>
        <pc:sldMkLst>
          <pc:docMk/>
          <pc:sldMk cId="323600962" sldId="402"/>
        </pc:sldMkLst>
        <pc:spChg chg="add del">
          <ac:chgData name="Nguyen Bui Trong Tin" userId="e8b171ad-d98b-49d5-bbe6-f86bd94206fe" providerId="ADAL" clId="{3B2AA5FE-B6A3-44FF-8BD6-F7D9102A9E1F}" dt="2021-06-26T18:32:53.880" v="544"/>
          <ac:spMkLst>
            <pc:docMk/>
            <pc:sldMk cId="323600962" sldId="402"/>
            <ac:spMk id="8" creationId="{DA3C47C2-33A2-44B2-BEAB-FEB679075C24}"/>
          </ac:spMkLst>
        </pc:spChg>
        <pc:spChg chg="add del">
          <ac:chgData name="Nguyen Bui Trong Tin" userId="e8b171ad-d98b-49d5-bbe6-f86bd94206fe" providerId="ADAL" clId="{3B2AA5FE-B6A3-44FF-8BD6-F7D9102A9E1F}" dt="2021-06-26T18:32:53.880" v="544"/>
          <ac:spMkLst>
            <pc:docMk/>
            <pc:sldMk cId="323600962" sldId="402"/>
            <ac:spMk id="10" creationId="{AD182BA8-54AD-4D9F-8264-B0FA8BB47D7C}"/>
          </ac:spMkLst>
        </pc:spChg>
        <pc:spChg chg="add del">
          <ac:chgData name="Nguyen Bui Trong Tin" userId="e8b171ad-d98b-49d5-bbe6-f86bd94206fe" providerId="ADAL" clId="{3B2AA5FE-B6A3-44FF-8BD6-F7D9102A9E1F}" dt="2021-06-26T18:32:53.880" v="544"/>
          <ac:spMkLst>
            <pc:docMk/>
            <pc:sldMk cId="323600962" sldId="402"/>
            <ac:spMk id="12" creationId="{4ED83379-0499-45E1-AB78-6AA230F96442}"/>
          </ac:spMkLst>
        </pc:spChg>
      </pc:sldChg>
      <pc:sldChg chg="addSp delSp add del setBg delDesignElem">
        <pc:chgData name="Nguyen Bui Trong Tin" userId="e8b171ad-d98b-49d5-bbe6-f86bd94206fe" providerId="ADAL" clId="{3B2AA5FE-B6A3-44FF-8BD6-F7D9102A9E1F}" dt="2021-06-26T18:32:53.880" v="544"/>
        <pc:sldMkLst>
          <pc:docMk/>
          <pc:sldMk cId="1052366505" sldId="403"/>
        </pc:sldMkLst>
        <pc:spChg chg="add del">
          <ac:chgData name="Nguyen Bui Trong Tin" userId="e8b171ad-d98b-49d5-bbe6-f86bd94206fe" providerId="ADAL" clId="{3B2AA5FE-B6A3-44FF-8BD6-F7D9102A9E1F}" dt="2021-06-26T18:32:53.880" v="544"/>
          <ac:spMkLst>
            <pc:docMk/>
            <pc:sldMk cId="1052366505" sldId="403"/>
            <ac:spMk id="8" creationId="{DA3C47C2-33A2-44B2-BEAB-FEB679075C24}"/>
          </ac:spMkLst>
        </pc:spChg>
        <pc:spChg chg="add del">
          <ac:chgData name="Nguyen Bui Trong Tin" userId="e8b171ad-d98b-49d5-bbe6-f86bd94206fe" providerId="ADAL" clId="{3B2AA5FE-B6A3-44FF-8BD6-F7D9102A9E1F}" dt="2021-06-26T18:32:53.880" v="544"/>
          <ac:spMkLst>
            <pc:docMk/>
            <pc:sldMk cId="1052366505" sldId="403"/>
            <ac:spMk id="10" creationId="{AD182BA8-54AD-4D9F-8264-B0FA8BB47D7C}"/>
          </ac:spMkLst>
        </pc:spChg>
        <pc:spChg chg="add del">
          <ac:chgData name="Nguyen Bui Trong Tin" userId="e8b171ad-d98b-49d5-bbe6-f86bd94206fe" providerId="ADAL" clId="{3B2AA5FE-B6A3-44FF-8BD6-F7D9102A9E1F}" dt="2021-06-26T18:32:53.880" v="544"/>
          <ac:spMkLst>
            <pc:docMk/>
            <pc:sldMk cId="1052366505" sldId="403"/>
            <ac:spMk id="12" creationId="{4ED83379-0499-45E1-AB78-6AA230F96442}"/>
          </ac:spMkLst>
        </pc:spChg>
      </pc:sldChg>
      <pc:sldChg chg="modSp add del mod ord">
        <pc:chgData name="Nguyen Bui Trong Tin" userId="e8b171ad-d98b-49d5-bbe6-f86bd94206fe" providerId="ADAL" clId="{3B2AA5FE-B6A3-44FF-8BD6-F7D9102A9E1F}" dt="2021-06-26T18:38:41.678" v="715" actId="20577"/>
        <pc:sldMkLst>
          <pc:docMk/>
          <pc:sldMk cId="1835863864" sldId="403"/>
        </pc:sldMkLst>
        <pc:spChg chg="mod">
          <ac:chgData name="Nguyen Bui Trong Tin" userId="e8b171ad-d98b-49d5-bbe6-f86bd94206fe" providerId="ADAL" clId="{3B2AA5FE-B6A3-44FF-8BD6-F7D9102A9E1F}" dt="2021-06-26T18:38:41.678" v="715" actId="20577"/>
          <ac:spMkLst>
            <pc:docMk/>
            <pc:sldMk cId="1835863864" sldId="403"/>
            <ac:spMk id="3" creationId="{139D5992-74CA-4E5E-831D-1F8F99FB57FF}"/>
          </ac:spMkLst>
        </pc:spChg>
      </pc:sldChg>
      <pc:sldChg chg="addSp delSp add del setBg delDesignElem">
        <pc:chgData name="Nguyen Bui Trong Tin" userId="e8b171ad-d98b-49d5-bbe6-f86bd94206fe" providerId="ADAL" clId="{3B2AA5FE-B6A3-44FF-8BD6-F7D9102A9E1F}" dt="2021-06-26T18:32:53.880" v="544"/>
        <pc:sldMkLst>
          <pc:docMk/>
          <pc:sldMk cId="308763210" sldId="404"/>
        </pc:sldMkLst>
        <pc:spChg chg="add del">
          <ac:chgData name="Nguyen Bui Trong Tin" userId="e8b171ad-d98b-49d5-bbe6-f86bd94206fe" providerId="ADAL" clId="{3B2AA5FE-B6A3-44FF-8BD6-F7D9102A9E1F}" dt="2021-06-26T18:32:53.880" v="544"/>
          <ac:spMkLst>
            <pc:docMk/>
            <pc:sldMk cId="308763210" sldId="404"/>
            <ac:spMk id="8" creationId="{DA3C47C2-33A2-44B2-BEAB-FEB679075C24}"/>
          </ac:spMkLst>
        </pc:spChg>
        <pc:spChg chg="add del">
          <ac:chgData name="Nguyen Bui Trong Tin" userId="e8b171ad-d98b-49d5-bbe6-f86bd94206fe" providerId="ADAL" clId="{3B2AA5FE-B6A3-44FF-8BD6-F7D9102A9E1F}" dt="2021-06-26T18:32:53.880" v="544"/>
          <ac:spMkLst>
            <pc:docMk/>
            <pc:sldMk cId="308763210" sldId="404"/>
            <ac:spMk id="10" creationId="{AD182BA8-54AD-4D9F-8264-B0FA8BB47D7C}"/>
          </ac:spMkLst>
        </pc:spChg>
        <pc:spChg chg="add del">
          <ac:chgData name="Nguyen Bui Trong Tin" userId="e8b171ad-d98b-49d5-bbe6-f86bd94206fe" providerId="ADAL" clId="{3B2AA5FE-B6A3-44FF-8BD6-F7D9102A9E1F}" dt="2021-06-26T18:32:53.880" v="544"/>
          <ac:spMkLst>
            <pc:docMk/>
            <pc:sldMk cId="308763210" sldId="404"/>
            <ac:spMk id="12" creationId="{4ED83379-0499-45E1-AB78-6AA230F96442}"/>
          </ac:spMkLst>
        </pc:spChg>
      </pc:sldChg>
      <pc:sldChg chg="modSp add del mod ord replId">
        <pc:chgData name="Nguyen Bui Trong Tin" userId="e8b171ad-d98b-49d5-bbe6-f86bd94206fe" providerId="ADAL" clId="{3B2AA5FE-B6A3-44FF-8BD6-F7D9102A9E1F}" dt="2021-06-26T18:52:23.899" v="1037" actId="20577"/>
        <pc:sldMkLst>
          <pc:docMk/>
          <pc:sldMk cId="1293452075" sldId="404"/>
        </pc:sldMkLst>
        <pc:spChg chg="mod">
          <ac:chgData name="Nguyen Bui Trong Tin" userId="e8b171ad-d98b-49d5-bbe6-f86bd94206fe" providerId="ADAL" clId="{3B2AA5FE-B6A3-44FF-8BD6-F7D9102A9E1F}" dt="2021-06-26T18:52:23.899" v="1037" actId="20577"/>
          <ac:spMkLst>
            <pc:docMk/>
            <pc:sldMk cId="1293452075" sldId="404"/>
            <ac:spMk id="3" creationId="{139D5992-74CA-4E5E-831D-1F8F99FB57FF}"/>
          </ac:spMkLst>
        </pc:spChg>
      </pc:sldChg>
      <pc:sldChg chg="addSp delSp add del setBg delDesignElem">
        <pc:chgData name="Nguyen Bui Trong Tin" userId="e8b171ad-d98b-49d5-bbe6-f86bd94206fe" providerId="ADAL" clId="{3B2AA5FE-B6A3-44FF-8BD6-F7D9102A9E1F}" dt="2021-06-26T18:32:53.880" v="544"/>
        <pc:sldMkLst>
          <pc:docMk/>
          <pc:sldMk cId="1714986477" sldId="405"/>
        </pc:sldMkLst>
        <pc:spChg chg="add del">
          <ac:chgData name="Nguyen Bui Trong Tin" userId="e8b171ad-d98b-49d5-bbe6-f86bd94206fe" providerId="ADAL" clId="{3B2AA5FE-B6A3-44FF-8BD6-F7D9102A9E1F}" dt="2021-06-26T18:32:53.880" v="544"/>
          <ac:spMkLst>
            <pc:docMk/>
            <pc:sldMk cId="1714986477" sldId="405"/>
            <ac:spMk id="8" creationId="{DA3C47C2-33A2-44B2-BEAB-FEB679075C24}"/>
          </ac:spMkLst>
        </pc:spChg>
        <pc:spChg chg="add del">
          <ac:chgData name="Nguyen Bui Trong Tin" userId="e8b171ad-d98b-49d5-bbe6-f86bd94206fe" providerId="ADAL" clId="{3B2AA5FE-B6A3-44FF-8BD6-F7D9102A9E1F}" dt="2021-06-26T18:32:53.880" v="544"/>
          <ac:spMkLst>
            <pc:docMk/>
            <pc:sldMk cId="1714986477" sldId="405"/>
            <ac:spMk id="10" creationId="{AD182BA8-54AD-4D9F-8264-B0FA8BB47D7C}"/>
          </ac:spMkLst>
        </pc:spChg>
        <pc:spChg chg="add del">
          <ac:chgData name="Nguyen Bui Trong Tin" userId="e8b171ad-d98b-49d5-bbe6-f86bd94206fe" providerId="ADAL" clId="{3B2AA5FE-B6A3-44FF-8BD6-F7D9102A9E1F}" dt="2021-06-26T18:32:53.880" v="544"/>
          <ac:spMkLst>
            <pc:docMk/>
            <pc:sldMk cId="1714986477" sldId="405"/>
            <ac:spMk id="12" creationId="{4ED83379-0499-45E1-AB78-6AA230F96442}"/>
          </ac:spMkLst>
        </pc:spChg>
      </pc:sldChg>
      <pc:sldChg chg="modSp add del mod ord">
        <pc:chgData name="Nguyen Bui Trong Tin" userId="e8b171ad-d98b-49d5-bbe6-f86bd94206fe" providerId="ADAL" clId="{3B2AA5FE-B6A3-44FF-8BD6-F7D9102A9E1F}" dt="2021-06-26T18:42:35.612" v="888" actId="20577"/>
        <pc:sldMkLst>
          <pc:docMk/>
          <pc:sldMk cId="4040564128" sldId="405"/>
        </pc:sldMkLst>
        <pc:spChg chg="mod">
          <ac:chgData name="Nguyen Bui Trong Tin" userId="e8b171ad-d98b-49d5-bbe6-f86bd94206fe" providerId="ADAL" clId="{3B2AA5FE-B6A3-44FF-8BD6-F7D9102A9E1F}" dt="2021-06-26T18:42:35.612" v="888" actId="20577"/>
          <ac:spMkLst>
            <pc:docMk/>
            <pc:sldMk cId="4040564128" sldId="405"/>
            <ac:spMk id="3" creationId="{139D5992-74CA-4E5E-831D-1F8F99FB57FF}"/>
          </ac:spMkLst>
        </pc:spChg>
      </pc:sldChg>
      <pc:sldChg chg="addSp delSp add del setBg delDesignElem">
        <pc:chgData name="Nguyen Bui Trong Tin" userId="e8b171ad-d98b-49d5-bbe6-f86bd94206fe" providerId="ADAL" clId="{3B2AA5FE-B6A3-44FF-8BD6-F7D9102A9E1F}" dt="2021-06-26T18:32:53.880" v="544"/>
        <pc:sldMkLst>
          <pc:docMk/>
          <pc:sldMk cId="1909579167" sldId="406"/>
        </pc:sldMkLst>
        <pc:spChg chg="add del">
          <ac:chgData name="Nguyen Bui Trong Tin" userId="e8b171ad-d98b-49d5-bbe6-f86bd94206fe" providerId="ADAL" clId="{3B2AA5FE-B6A3-44FF-8BD6-F7D9102A9E1F}" dt="2021-06-26T18:32:53.880" v="544"/>
          <ac:spMkLst>
            <pc:docMk/>
            <pc:sldMk cId="1909579167" sldId="406"/>
            <ac:spMk id="8" creationId="{DA3C47C2-33A2-44B2-BEAB-FEB679075C24}"/>
          </ac:spMkLst>
        </pc:spChg>
        <pc:spChg chg="add del">
          <ac:chgData name="Nguyen Bui Trong Tin" userId="e8b171ad-d98b-49d5-bbe6-f86bd94206fe" providerId="ADAL" clId="{3B2AA5FE-B6A3-44FF-8BD6-F7D9102A9E1F}" dt="2021-06-26T18:32:53.880" v="544"/>
          <ac:spMkLst>
            <pc:docMk/>
            <pc:sldMk cId="1909579167" sldId="406"/>
            <ac:spMk id="10" creationId="{AD182BA8-54AD-4D9F-8264-B0FA8BB47D7C}"/>
          </ac:spMkLst>
        </pc:spChg>
        <pc:spChg chg="add del">
          <ac:chgData name="Nguyen Bui Trong Tin" userId="e8b171ad-d98b-49d5-bbe6-f86bd94206fe" providerId="ADAL" clId="{3B2AA5FE-B6A3-44FF-8BD6-F7D9102A9E1F}" dt="2021-06-26T18:32:53.880" v="544"/>
          <ac:spMkLst>
            <pc:docMk/>
            <pc:sldMk cId="1909579167" sldId="406"/>
            <ac:spMk id="12" creationId="{4ED83379-0499-45E1-AB78-6AA230F96442}"/>
          </ac:spMkLst>
        </pc:spChg>
      </pc:sldChg>
      <pc:sldChg chg="modSp add del mod ord replId">
        <pc:chgData name="Nguyen Bui Trong Tin" userId="e8b171ad-d98b-49d5-bbe6-f86bd94206fe" providerId="ADAL" clId="{3B2AA5FE-B6A3-44FF-8BD6-F7D9102A9E1F}" dt="2021-06-26T18:45:33.787" v="968" actId="20577"/>
        <pc:sldMkLst>
          <pc:docMk/>
          <pc:sldMk cId="2375348906" sldId="406"/>
        </pc:sldMkLst>
        <pc:spChg chg="mod">
          <ac:chgData name="Nguyen Bui Trong Tin" userId="e8b171ad-d98b-49d5-bbe6-f86bd94206fe" providerId="ADAL" clId="{3B2AA5FE-B6A3-44FF-8BD6-F7D9102A9E1F}" dt="2021-06-26T18:45:33.787" v="968" actId="20577"/>
          <ac:spMkLst>
            <pc:docMk/>
            <pc:sldMk cId="2375348906" sldId="406"/>
            <ac:spMk id="3" creationId="{139D5992-74CA-4E5E-831D-1F8F99FB57FF}"/>
          </ac:spMkLst>
        </pc:spChg>
      </pc:sldChg>
      <pc:sldChg chg="modSp add del mod ord replId">
        <pc:chgData name="Nguyen Bui Trong Tin" userId="e8b171ad-d98b-49d5-bbe6-f86bd94206fe" providerId="ADAL" clId="{3B2AA5FE-B6A3-44FF-8BD6-F7D9102A9E1F}" dt="2021-06-26T18:48:37.133" v="995" actId="5793"/>
        <pc:sldMkLst>
          <pc:docMk/>
          <pc:sldMk cId="3094936686" sldId="407"/>
        </pc:sldMkLst>
        <pc:spChg chg="mod">
          <ac:chgData name="Nguyen Bui Trong Tin" userId="e8b171ad-d98b-49d5-bbe6-f86bd94206fe" providerId="ADAL" clId="{3B2AA5FE-B6A3-44FF-8BD6-F7D9102A9E1F}" dt="2021-06-26T18:48:37.133" v="995" actId="5793"/>
          <ac:spMkLst>
            <pc:docMk/>
            <pc:sldMk cId="3094936686" sldId="407"/>
            <ac:spMk id="3" creationId="{139D5992-74CA-4E5E-831D-1F8F99FB57FF}"/>
          </ac:spMkLst>
        </pc:spChg>
      </pc:sldChg>
      <pc:sldChg chg="addSp delSp add del setBg delDesignElem">
        <pc:chgData name="Nguyen Bui Trong Tin" userId="e8b171ad-d98b-49d5-bbe6-f86bd94206fe" providerId="ADAL" clId="{3B2AA5FE-B6A3-44FF-8BD6-F7D9102A9E1F}" dt="2021-06-26T18:32:53.880" v="544"/>
        <pc:sldMkLst>
          <pc:docMk/>
          <pc:sldMk cId="3761971931" sldId="407"/>
        </pc:sldMkLst>
        <pc:spChg chg="add del">
          <ac:chgData name="Nguyen Bui Trong Tin" userId="e8b171ad-d98b-49d5-bbe6-f86bd94206fe" providerId="ADAL" clId="{3B2AA5FE-B6A3-44FF-8BD6-F7D9102A9E1F}" dt="2021-06-26T18:32:53.880" v="544"/>
          <ac:spMkLst>
            <pc:docMk/>
            <pc:sldMk cId="3761971931" sldId="407"/>
            <ac:spMk id="8" creationId="{DA3C47C2-33A2-44B2-BEAB-FEB679075C24}"/>
          </ac:spMkLst>
        </pc:spChg>
        <pc:spChg chg="add del">
          <ac:chgData name="Nguyen Bui Trong Tin" userId="e8b171ad-d98b-49d5-bbe6-f86bd94206fe" providerId="ADAL" clId="{3B2AA5FE-B6A3-44FF-8BD6-F7D9102A9E1F}" dt="2021-06-26T18:32:53.880" v="544"/>
          <ac:spMkLst>
            <pc:docMk/>
            <pc:sldMk cId="3761971931" sldId="407"/>
            <ac:spMk id="10" creationId="{AD182BA8-54AD-4D9F-8264-B0FA8BB47D7C}"/>
          </ac:spMkLst>
        </pc:spChg>
        <pc:spChg chg="add del">
          <ac:chgData name="Nguyen Bui Trong Tin" userId="e8b171ad-d98b-49d5-bbe6-f86bd94206fe" providerId="ADAL" clId="{3B2AA5FE-B6A3-44FF-8BD6-F7D9102A9E1F}" dt="2021-06-26T18:32:53.880" v="544"/>
          <ac:spMkLst>
            <pc:docMk/>
            <pc:sldMk cId="3761971931" sldId="407"/>
            <ac:spMk id="12" creationId="{4ED83379-0499-45E1-AB78-6AA230F96442}"/>
          </ac:spMkLst>
        </pc:spChg>
      </pc:sldChg>
      <pc:sldChg chg="addSp modSp add mod">
        <pc:chgData name="Nguyen Bui Trong Tin" userId="e8b171ad-d98b-49d5-bbe6-f86bd94206fe" providerId="ADAL" clId="{3B2AA5FE-B6A3-44FF-8BD6-F7D9102A9E1F}" dt="2021-06-27T03:05:35.009" v="4457" actId="20577"/>
        <pc:sldMkLst>
          <pc:docMk/>
          <pc:sldMk cId="506862209" sldId="408"/>
        </pc:sldMkLst>
        <pc:spChg chg="mod">
          <ac:chgData name="Nguyen Bui Trong Tin" userId="e8b171ad-d98b-49d5-bbe6-f86bd94206fe" providerId="ADAL" clId="{3B2AA5FE-B6A3-44FF-8BD6-F7D9102A9E1F}" dt="2021-06-27T03:05:35.009" v="4457" actId="20577"/>
          <ac:spMkLst>
            <pc:docMk/>
            <pc:sldMk cId="506862209" sldId="408"/>
            <ac:spMk id="3" creationId="{139D5992-74CA-4E5E-831D-1F8F99FB57FF}"/>
          </ac:spMkLst>
        </pc:spChg>
        <pc:picChg chg="add mod">
          <ac:chgData name="Nguyen Bui Trong Tin" userId="e8b171ad-d98b-49d5-bbe6-f86bd94206fe" providerId="ADAL" clId="{3B2AA5FE-B6A3-44FF-8BD6-F7D9102A9E1F}" dt="2021-06-26T18:34:20.469" v="589" actId="14100"/>
          <ac:picMkLst>
            <pc:docMk/>
            <pc:sldMk cId="506862209" sldId="408"/>
            <ac:picMk id="2" creationId="{1A965D2C-599F-47D5-BF61-94C4DED28D5E}"/>
          </ac:picMkLst>
        </pc:picChg>
      </pc:sldChg>
      <pc:sldChg chg="addSp delSp modSp add mod">
        <pc:chgData name="Nguyen Bui Trong Tin" userId="e8b171ad-d98b-49d5-bbe6-f86bd94206fe" providerId="ADAL" clId="{3B2AA5FE-B6A3-44FF-8BD6-F7D9102A9E1F}" dt="2021-06-27T03:05:56.688" v="4463" actId="20577"/>
        <pc:sldMkLst>
          <pc:docMk/>
          <pc:sldMk cId="3729801902" sldId="409"/>
        </pc:sldMkLst>
        <pc:spChg chg="mod">
          <ac:chgData name="Nguyen Bui Trong Tin" userId="e8b171ad-d98b-49d5-bbe6-f86bd94206fe" providerId="ADAL" clId="{3B2AA5FE-B6A3-44FF-8BD6-F7D9102A9E1F}" dt="2021-06-27T03:05:56.688" v="4463" actId="20577"/>
          <ac:spMkLst>
            <pc:docMk/>
            <pc:sldMk cId="3729801902" sldId="409"/>
            <ac:spMk id="3" creationId="{139D5992-74CA-4E5E-831D-1F8F99FB57FF}"/>
          </ac:spMkLst>
        </pc:spChg>
        <pc:graphicFrameChg chg="add del mod">
          <ac:chgData name="Nguyen Bui Trong Tin" userId="e8b171ad-d98b-49d5-bbe6-f86bd94206fe" providerId="ADAL" clId="{3B2AA5FE-B6A3-44FF-8BD6-F7D9102A9E1F}" dt="2021-06-26T18:34:41.973" v="603"/>
          <ac:graphicFrameMkLst>
            <pc:docMk/>
            <pc:sldMk cId="3729801902" sldId="409"/>
            <ac:graphicFrameMk id="4" creationId="{9A53D77E-77AF-49A3-82D2-D5AD114D49AD}"/>
          </ac:graphicFrameMkLst>
        </pc:graphicFrameChg>
        <pc:picChg chg="del">
          <ac:chgData name="Nguyen Bui Trong Tin" userId="e8b171ad-d98b-49d5-bbe6-f86bd94206fe" providerId="ADAL" clId="{3B2AA5FE-B6A3-44FF-8BD6-F7D9102A9E1F}" dt="2021-06-26T18:34:30.778" v="593" actId="478"/>
          <ac:picMkLst>
            <pc:docMk/>
            <pc:sldMk cId="3729801902" sldId="409"/>
            <ac:picMk id="2" creationId="{1A965D2C-599F-47D5-BF61-94C4DED28D5E}"/>
          </ac:picMkLst>
        </pc:picChg>
        <pc:picChg chg="add mod">
          <ac:chgData name="Nguyen Bui Trong Tin" userId="e8b171ad-d98b-49d5-bbe6-f86bd94206fe" providerId="ADAL" clId="{3B2AA5FE-B6A3-44FF-8BD6-F7D9102A9E1F}" dt="2021-06-26T18:34:50.481" v="606" actId="1076"/>
          <ac:picMkLst>
            <pc:docMk/>
            <pc:sldMk cId="3729801902" sldId="409"/>
            <ac:picMk id="5" creationId="{C19EC031-5D08-452B-A22B-073EB3C05DB4}"/>
          </ac:picMkLst>
        </pc:picChg>
      </pc:sldChg>
      <pc:sldChg chg="add del">
        <pc:chgData name="Nguyen Bui Trong Tin" userId="e8b171ad-d98b-49d5-bbe6-f86bd94206fe" providerId="ADAL" clId="{3B2AA5FE-B6A3-44FF-8BD6-F7D9102A9E1F}" dt="2021-06-26T18:34:26.840" v="591" actId="47"/>
        <pc:sldMkLst>
          <pc:docMk/>
          <pc:sldMk cId="3997593667" sldId="409"/>
        </pc:sldMkLst>
      </pc:sldChg>
      <pc:sldChg chg="addSp modSp add mod">
        <pc:chgData name="Nguyen Bui Trong Tin" userId="e8b171ad-d98b-49d5-bbe6-f86bd94206fe" providerId="ADAL" clId="{3B2AA5FE-B6A3-44FF-8BD6-F7D9102A9E1F}" dt="2021-06-27T03:08:07.637" v="4476" actId="20577"/>
        <pc:sldMkLst>
          <pc:docMk/>
          <pc:sldMk cId="2497230748" sldId="410"/>
        </pc:sldMkLst>
        <pc:spChg chg="mod">
          <ac:chgData name="Nguyen Bui Trong Tin" userId="e8b171ad-d98b-49d5-bbe6-f86bd94206fe" providerId="ADAL" clId="{3B2AA5FE-B6A3-44FF-8BD6-F7D9102A9E1F}" dt="2021-06-27T03:08:07.637" v="4476" actId="20577"/>
          <ac:spMkLst>
            <pc:docMk/>
            <pc:sldMk cId="2497230748" sldId="410"/>
            <ac:spMk id="3" creationId="{139D5992-74CA-4E5E-831D-1F8F99FB57FF}"/>
          </ac:spMkLst>
        </pc:spChg>
        <pc:picChg chg="add mod">
          <ac:chgData name="Nguyen Bui Trong Tin" userId="e8b171ad-d98b-49d5-bbe6-f86bd94206fe" providerId="ADAL" clId="{3B2AA5FE-B6A3-44FF-8BD6-F7D9102A9E1F}" dt="2021-06-26T18:35:15.449" v="612" actId="1076"/>
          <ac:picMkLst>
            <pc:docMk/>
            <pc:sldMk cId="2497230748" sldId="410"/>
            <ac:picMk id="2" creationId="{78B1DE0D-2530-4BE8-805F-FAA6EFA3F8A3}"/>
          </ac:picMkLst>
        </pc:picChg>
      </pc:sldChg>
      <pc:sldChg chg="add del">
        <pc:chgData name="Nguyen Bui Trong Tin" userId="e8b171ad-d98b-49d5-bbe6-f86bd94206fe" providerId="ADAL" clId="{3B2AA5FE-B6A3-44FF-8BD6-F7D9102A9E1F}" dt="2021-06-26T18:34:26.840" v="591" actId="47"/>
        <pc:sldMkLst>
          <pc:docMk/>
          <pc:sldMk cId="3423854050" sldId="410"/>
        </pc:sldMkLst>
      </pc:sldChg>
      <pc:sldChg chg="add del">
        <pc:chgData name="Nguyen Bui Trong Tin" userId="e8b171ad-d98b-49d5-bbe6-f86bd94206fe" providerId="ADAL" clId="{3B2AA5FE-B6A3-44FF-8BD6-F7D9102A9E1F}" dt="2021-06-26T18:34:26.840" v="591" actId="47"/>
        <pc:sldMkLst>
          <pc:docMk/>
          <pc:sldMk cId="991996026" sldId="411"/>
        </pc:sldMkLst>
      </pc:sldChg>
      <pc:sldChg chg="addSp modSp add mod">
        <pc:chgData name="Nguyen Bui Trong Tin" userId="e8b171ad-d98b-49d5-bbe6-f86bd94206fe" providerId="ADAL" clId="{3B2AA5FE-B6A3-44FF-8BD6-F7D9102A9E1F}" dt="2021-06-27T03:09:36.677" v="4654" actId="20577"/>
        <pc:sldMkLst>
          <pc:docMk/>
          <pc:sldMk cId="3687217798" sldId="411"/>
        </pc:sldMkLst>
        <pc:spChg chg="mod">
          <ac:chgData name="Nguyen Bui Trong Tin" userId="e8b171ad-d98b-49d5-bbe6-f86bd94206fe" providerId="ADAL" clId="{3B2AA5FE-B6A3-44FF-8BD6-F7D9102A9E1F}" dt="2021-06-27T03:09:36.677" v="4654" actId="20577"/>
          <ac:spMkLst>
            <pc:docMk/>
            <pc:sldMk cId="3687217798" sldId="411"/>
            <ac:spMk id="3" creationId="{139D5992-74CA-4E5E-831D-1F8F99FB57FF}"/>
          </ac:spMkLst>
        </pc:spChg>
        <pc:picChg chg="add mod">
          <ac:chgData name="Nguyen Bui Trong Tin" userId="e8b171ad-d98b-49d5-bbe6-f86bd94206fe" providerId="ADAL" clId="{3B2AA5FE-B6A3-44FF-8BD6-F7D9102A9E1F}" dt="2021-06-26T18:35:25.202" v="614" actId="1076"/>
          <ac:picMkLst>
            <pc:docMk/>
            <pc:sldMk cId="3687217798" sldId="411"/>
            <ac:picMk id="2" creationId="{310F99D7-2265-4762-A2EC-2157AFE87BFE}"/>
          </ac:picMkLst>
        </pc:picChg>
      </pc:sldChg>
      <pc:sldChg chg="addSp modSp add mod">
        <pc:chgData name="Nguyen Bui Trong Tin" userId="e8b171ad-d98b-49d5-bbe6-f86bd94206fe" providerId="ADAL" clId="{3B2AA5FE-B6A3-44FF-8BD6-F7D9102A9E1F}" dt="2021-06-26T18:35:40.459" v="618" actId="1076"/>
        <pc:sldMkLst>
          <pc:docMk/>
          <pc:sldMk cId="1242508835" sldId="412"/>
        </pc:sldMkLst>
        <pc:picChg chg="add mod">
          <ac:chgData name="Nguyen Bui Trong Tin" userId="e8b171ad-d98b-49d5-bbe6-f86bd94206fe" providerId="ADAL" clId="{3B2AA5FE-B6A3-44FF-8BD6-F7D9102A9E1F}" dt="2021-06-26T18:35:40.459" v="618" actId="1076"/>
          <ac:picMkLst>
            <pc:docMk/>
            <pc:sldMk cId="1242508835" sldId="412"/>
            <ac:picMk id="2" creationId="{D9E738CC-787A-4BF1-9392-4A1780C687E3}"/>
          </ac:picMkLst>
        </pc:picChg>
      </pc:sldChg>
      <pc:sldChg chg="add del">
        <pc:chgData name="Nguyen Bui Trong Tin" userId="e8b171ad-d98b-49d5-bbe6-f86bd94206fe" providerId="ADAL" clId="{3B2AA5FE-B6A3-44FF-8BD6-F7D9102A9E1F}" dt="2021-06-26T18:34:26.840" v="591" actId="47"/>
        <pc:sldMkLst>
          <pc:docMk/>
          <pc:sldMk cId="3103938315" sldId="412"/>
        </pc:sldMkLst>
      </pc:sldChg>
      <pc:sldChg chg="addSp modSp add mod">
        <pc:chgData name="Nguyen Bui Trong Tin" userId="e8b171ad-d98b-49d5-bbe6-f86bd94206fe" providerId="ADAL" clId="{3B2AA5FE-B6A3-44FF-8BD6-F7D9102A9E1F}" dt="2021-06-27T03:09:49.290" v="4655" actId="20577"/>
        <pc:sldMkLst>
          <pc:docMk/>
          <pc:sldMk cId="88128947" sldId="413"/>
        </pc:sldMkLst>
        <pc:spChg chg="mod">
          <ac:chgData name="Nguyen Bui Trong Tin" userId="e8b171ad-d98b-49d5-bbe6-f86bd94206fe" providerId="ADAL" clId="{3B2AA5FE-B6A3-44FF-8BD6-F7D9102A9E1F}" dt="2021-06-27T03:09:49.290" v="4655" actId="20577"/>
          <ac:spMkLst>
            <pc:docMk/>
            <pc:sldMk cId="88128947" sldId="413"/>
            <ac:spMk id="3" creationId="{139D5992-74CA-4E5E-831D-1F8F99FB57FF}"/>
          </ac:spMkLst>
        </pc:spChg>
        <pc:picChg chg="add mod">
          <ac:chgData name="Nguyen Bui Trong Tin" userId="e8b171ad-d98b-49d5-bbe6-f86bd94206fe" providerId="ADAL" clId="{3B2AA5FE-B6A3-44FF-8BD6-F7D9102A9E1F}" dt="2021-06-26T18:35:50.868" v="620" actId="1076"/>
          <ac:picMkLst>
            <pc:docMk/>
            <pc:sldMk cId="88128947" sldId="413"/>
            <ac:picMk id="2" creationId="{BF1F6DA1-DC3B-4C94-850E-816E6B69B4C2}"/>
          </ac:picMkLst>
        </pc:picChg>
      </pc:sldChg>
      <pc:sldChg chg="add del">
        <pc:chgData name="Nguyen Bui Trong Tin" userId="e8b171ad-d98b-49d5-bbe6-f86bd94206fe" providerId="ADAL" clId="{3B2AA5FE-B6A3-44FF-8BD6-F7D9102A9E1F}" dt="2021-06-26T18:34:26.840" v="591" actId="47"/>
        <pc:sldMkLst>
          <pc:docMk/>
          <pc:sldMk cId="394687219" sldId="413"/>
        </pc:sldMkLst>
      </pc:sldChg>
      <pc:sldChg chg="addSp modSp add mod">
        <pc:chgData name="Nguyen Bui Trong Tin" userId="e8b171ad-d98b-49d5-bbe6-f86bd94206fe" providerId="ADAL" clId="{3B2AA5FE-B6A3-44FF-8BD6-F7D9102A9E1F}" dt="2021-06-27T03:10:33.264" v="4658" actId="20577"/>
        <pc:sldMkLst>
          <pc:docMk/>
          <pc:sldMk cId="1625115074" sldId="414"/>
        </pc:sldMkLst>
        <pc:spChg chg="mod">
          <ac:chgData name="Nguyen Bui Trong Tin" userId="e8b171ad-d98b-49d5-bbe6-f86bd94206fe" providerId="ADAL" clId="{3B2AA5FE-B6A3-44FF-8BD6-F7D9102A9E1F}" dt="2021-06-27T03:10:33.264" v="4658" actId="20577"/>
          <ac:spMkLst>
            <pc:docMk/>
            <pc:sldMk cId="1625115074" sldId="414"/>
            <ac:spMk id="3" creationId="{139D5992-74CA-4E5E-831D-1F8F99FB57FF}"/>
          </ac:spMkLst>
        </pc:spChg>
        <pc:picChg chg="add mod">
          <ac:chgData name="Nguyen Bui Trong Tin" userId="e8b171ad-d98b-49d5-bbe6-f86bd94206fe" providerId="ADAL" clId="{3B2AA5FE-B6A3-44FF-8BD6-F7D9102A9E1F}" dt="2021-06-26T18:37:18.205" v="668" actId="1076"/>
          <ac:picMkLst>
            <pc:docMk/>
            <pc:sldMk cId="1625115074" sldId="414"/>
            <ac:picMk id="2" creationId="{BADD94E0-253E-44CC-B35D-B606F9F87A44}"/>
          </ac:picMkLst>
        </pc:picChg>
      </pc:sldChg>
      <pc:sldChg chg="add del ord">
        <pc:chgData name="Nguyen Bui Trong Tin" userId="e8b171ad-d98b-49d5-bbe6-f86bd94206fe" providerId="ADAL" clId="{3B2AA5FE-B6A3-44FF-8BD6-F7D9102A9E1F}" dt="2021-06-26T18:36:40.223" v="626" actId="2696"/>
        <pc:sldMkLst>
          <pc:docMk/>
          <pc:sldMk cId="2284588997" sldId="414"/>
        </pc:sldMkLst>
      </pc:sldChg>
      <pc:sldChg chg="add del">
        <pc:chgData name="Nguyen Bui Trong Tin" userId="e8b171ad-d98b-49d5-bbe6-f86bd94206fe" providerId="ADAL" clId="{3B2AA5FE-B6A3-44FF-8BD6-F7D9102A9E1F}" dt="2021-06-26T18:34:26.840" v="591" actId="47"/>
        <pc:sldMkLst>
          <pc:docMk/>
          <pc:sldMk cId="4076323999" sldId="414"/>
        </pc:sldMkLst>
      </pc:sldChg>
      <pc:sldChg chg="add del">
        <pc:chgData name="Nguyen Bui Trong Tin" userId="e8b171ad-d98b-49d5-bbe6-f86bd94206fe" providerId="ADAL" clId="{3B2AA5FE-B6A3-44FF-8BD6-F7D9102A9E1F}" dt="2021-06-26T18:34:26.840" v="591" actId="47"/>
        <pc:sldMkLst>
          <pc:docMk/>
          <pc:sldMk cId="1721550205" sldId="415"/>
        </pc:sldMkLst>
      </pc:sldChg>
      <pc:sldChg chg="addSp modSp add mod">
        <pc:chgData name="Nguyen Bui Trong Tin" userId="e8b171ad-d98b-49d5-bbe6-f86bd94206fe" providerId="ADAL" clId="{3B2AA5FE-B6A3-44FF-8BD6-F7D9102A9E1F}" dt="2021-06-27T03:10:08.815" v="4657" actId="20577"/>
        <pc:sldMkLst>
          <pc:docMk/>
          <pc:sldMk cId="3835933509" sldId="415"/>
        </pc:sldMkLst>
        <pc:spChg chg="mod">
          <ac:chgData name="Nguyen Bui Trong Tin" userId="e8b171ad-d98b-49d5-bbe6-f86bd94206fe" providerId="ADAL" clId="{3B2AA5FE-B6A3-44FF-8BD6-F7D9102A9E1F}" dt="2021-06-27T03:10:08.815" v="4657" actId="20577"/>
          <ac:spMkLst>
            <pc:docMk/>
            <pc:sldMk cId="3835933509" sldId="415"/>
            <ac:spMk id="3" creationId="{139D5992-74CA-4E5E-831D-1F8F99FB57FF}"/>
          </ac:spMkLst>
        </pc:spChg>
        <pc:picChg chg="add mod">
          <ac:chgData name="Nguyen Bui Trong Tin" userId="e8b171ad-d98b-49d5-bbe6-f86bd94206fe" providerId="ADAL" clId="{3B2AA5FE-B6A3-44FF-8BD6-F7D9102A9E1F}" dt="2021-06-26T18:36:01.177" v="622" actId="1076"/>
          <ac:picMkLst>
            <pc:docMk/>
            <pc:sldMk cId="3835933509" sldId="415"/>
            <ac:picMk id="2" creationId="{F06D90EB-917C-44E7-A91C-41A51CDCBADD}"/>
          </ac:picMkLst>
        </pc:picChg>
      </pc:sldChg>
      <pc:sldChg chg="addSp modSp add mod">
        <pc:chgData name="Nguyen Bui Trong Tin" userId="e8b171ad-d98b-49d5-bbe6-f86bd94206fe" providerId="ADAL" clId="{3B2AA5FE-B6A3-44FF-8BD6-F7D9102A9E1F}" dt="2021-06-27T03:07:54.829" v="4475" actId="20577"/>
        <pc:sldMkLst>
          <pc:docMk/>
          <pc:sldMk cId="2407899211" sldId="416"/>
        </pc:sldMkLst>
        <pc:spChg chg="mod">
          <ac:chgData name="Nguyen Bui Trong Tin" userId="e8b171ad-d98b-49d5-bbe6-f86bd94206fe" providerId="ADAL" clId="{3B2AA5FE-B6A3-44FF-8BD6-F7D9102A9E1F}" dt="2021-06-27T03:07:54.829" v="4475" actId="20577"/>
          <ac:spMkLst>
            <pc:docMk/>
            <pc:sldMk cId="2407899211" sldId="416"/>
            <ac:spMk id="3" creationId="{139D5992-74CA-4E5E-831D-1F8F99FB57FF}"/>
          </ac:spMkLst>
        </pc:spChg>
        <pc:picChg chg="add mod">
          <ac:chgData name="Nguyen Bui Trong Tin" userId="e8b171ad-d98b-49d5-bbe6-f86bd94206fe" providerId="ADAL" clId="{3B2AA5FE-B6A3-44FF-8BD6-F7D9102A9E1F}" dt="2021-06-26T18:35:07.260" v="610" actId="1076"/>
          <ac:picMkLst>
            <pc:docMk/>
            <pc:sldMk cId="2407899211" sldId="416"/>
            <ac:picMk id="2" creationId="{650DDE09-A714-4350-9C6F-CCBF85CA77D7}"/>
          </ac:picMkLst>
        </pc:picChg>
      </pc:sldChg>
      <pc:sldChg chg="addSp modSp add mod">
        <pc:chgData name="Nguyen Bui Trong Tin" userId="e8b171ad-d98b-49d5-bbe6-f86bd94206fe" providerId="ADAL" clId="{3B2AA5FE-B6A3-44FF-8BD6-F7D9102A9E1F}" dt="2021-06-27T03:07:32.825" v="4474" actId="20577"/>
        <pc:sldMkLst>
          <pc:docMk/>
          <pc:sldMk cId="3455617247" sldId="417"/>
        </pc:sldMkLst>
        <pc:spChg chg="mod">
          <ac:chgData name="Nguyen Bui Trong Tin" userId="e8b171ad-d98b-49d5-bbe6-f86bd94206fe" providerId="ADAL" clId="{3B2AA5FE-B6A3-44FF-8BD6-F7D9102A9E1F}" dt="2021-06-27T03:07:32.825" v="4474" actId="20577"/>
          <ac:spMkLst>
            <pc:docMk/>
            <pc:sldMk cId="3455617247" sldId="417"/>
            <ac:spMk id="3" creationId="{139D5992-74CA-4E5E-831D-1F8F99FB57FF}"/>
          </ac:spMkLst>
        </pc:spChg>
        <pc:picChg chg="add mod">
          <ac:chgData name="Nguyen Bui Trong Tin" userId="e8b171ad-d98b-49d5-bbe6-f86bd94206fe" providerId="ADAL" clId="{3B2AA5FE-B6A3-44FF-8BD6-F7D9102A9E1F}" dt="2021-06-26T18:34:59.972" v="608" actId="1076"/>
          <ac:picMkLst>
            <pc:docMk/>
            <pc:sldMk cId="3455617247" sldId="417"/>
            <ac:picMk id="2" creationId="{7B851F28-61FE-41F0-9BFC-EB5C5D753E91}"/>
          </ac:picMkLst>
        </pc:picChg>
      </pc:sldChg>
      <pc:sldChg chg="addSp modSp add mod">
        <pc:chgData name="Nguyen Bui Trong Tin" userId="e8b171ad-d98b-49d5-bbe6-f86bd94206fe" providerId="ADAL" clId="{3B2AA5FE-B6A3-44FF-8BD6-F7D9102A9E1F}" dt="2021-06-27T03:11:48.826" v="4849" actId="20577"/>
        <pc:sldMkLst>
          <pc:docMk/>
          <pc:sldMk cId="627721433" sldId="418"/>
        </pc:sldMkLst>
        <pc:spChg chg="mod">
          <ac:chgData name="Nguyen Bui Trong Tin" userId="e8b171ad-d98b-49d5-bbe6-f86bd94206fe" providerId="ADAL" clId="{3B2AA5FE-B6A3-44FF-8BD6-F7D9102A9E1F}" dt="2021-06-27T03:11:48.826" v="4849" actId="20577"/>
          <ac:spMkLst>
            <pc:docMk/>
            <pc:sldMk cId="627721433" sldId="418"/>
            <ac:spMk id="3" creationId="{139D5992-74CA-4E5E-831D-1F8F99FB57FF}"/>
          </ac:spMkLst>
        </pc:spChg>
        <pc:picChg chg="add mod">
          <ac:chgData name="Nguyen Bui Trong Tin" userId="e8b171ad-d98b-49d5-bbe6-f86bd94206fe" providerId="ADAL" clId="{3B2AA5FE-B6A3-44FF-8BD6-F7D9102A9E1F}" dt="2021-06-26T18:37:26.611" v="670" actId="1076"/>
          <ac:picMkLst>
            <pc:docMk/>
            <pc:sldMk cId="627721433" sldId="418"/>
            <ac:picMk id="2" creationId="{C676A028-5BC6-4F18-A83E-6EA9B28D151D}"/>
          </ac:picMkLst>
        </pc:picChg>
      </pc:sldChg>
      <pc:sldChg chg="add del">
        <pc:chgData name="Nguyen Bui Trong Tin" userId="e8b171ad-d98b-49d5-bbe6-f86bd94206fe" providerId="ADAL" clId="{3B2AA5FE-B6A3-44FF-8BD6-F7D9102A9E1F}" dt="2021-06-26T18:36:40.223" v="626" actId="2696"/>
        <pc:sldMkLst>
          <pc:docMk/>
          <pc:sldMk cId="3134075220" sldId="418"/>
        </pc:sldMkLst>
      </pc:sldChg>
      <pc:sldChg chg="addSp modSp add mod">
        <pc:chgData name="Nguyen Bui Trong Tin" userId="e8b171ad-d98b-49d5-bbe6-f86bd94206fe" providerId="ADAL" clId="{3B2AA5FE-B6A3-44FF-8BD6-F7D9102A9E1F}" dt="2021-06-27T03:12:11.476" v="4856" actId="20577"/>
        <pc:sldMkLst>
          <pc:docMk/>
          <pc:sldMk cId="900824628" sldId="419"/>
        </pc:sldMkLst>
        <pc:spChg chg="mod">
          <ac:chgData name="Nguyen Bui Trong Tin" userId="e8b171ad-d98b-49d5-bbe6-f86bd94206fe" providerId="ADAL" clId="{3B2AA5FE-B6A3-44FF-8BD6-F7D9102A9E1F}" dt="2021-06-27T03:12:11.476" v="4856" actId="20577"/>
          <ac:spMkLst>
            <pc:docMk/>
            <pc:sldMk cId="900824628" sldId="419"/>
            <ac:spMk id="3" creationId="{139D5992-74CA-4E5E-831D-1F8F99FB57FF}"/>
          </ac:spMkLst>
        </pc:spChg>
        <pc:picChg chg="add mod">
          <ac:chgData name="Nguyen Bui Trong Tin" userId="e8b171ad-d98b-49d5-bbe6-f86bd94206fe" providerId="ADAL" clId="{3B2AA5FE-B6A3-44FF-8BD6-F7D9102A9E1F}" dt="2021-06-26T18:37:36.866" v="672" actId="1076"/>
          <ac:picMkLst>
            <pc:docMk/>
            <pc:sldMk cId="900824628" sldId="419"/>
            <ac:picMk id="2" creationId="{DACE0616-1847-4553-9755-B735F6DDF6C1}"/>
          </ac:picMkLst>
        </pc:picChg>
      </pc:sldChg>
      <pc:sldChg chg="addSp modSp add mod">
        <pc:chgData name="Nguyen Bui Trong Tin" userId="e8b171ad-d98b-49d5-bbe6-f86bd94206fe" providerId="ADAL" clId="{3B2AA5FE-B6A3-44FF-8BD6-F7D9102A9E1F}" dt="2021-06-27T03:12:18.428" v="4857" actId="20577"/>
        <pc:sldMkLst>
          <pc:docMk/>
          <pc:sldMk cId="4040671024" sldId="420"/>
        </pc:sldMkLst>
        <pc:spChg chg="mod">
          <ac:chgData name="Nguyen Bui Trong Tin" userId="e8b171ad-d98b-49d5-bbe6-f86bd94206fe" providerId="ADAL" clId="{3B2AA5FE-B6A3-44FF-8BD6-F7D9102A9E1F}" dt="2021-06-27T03:12:18.428" v="4857" actId="20577"/>
          <ac:spMkLst>
            <pc:docMk/>
            <pc:sldMk cId="4040671024" sldId="420"/>
            <ac:spMk id="3" creationId="{139D5992-74CA-4E5E-831D-1F8F99FB57FF}"/>
          </ac:spMkLst>
        </pc:spChg>
        <pc:picChg chg="add mod">
          <ac:chgData name="Nguyen Bui Trong Tin" userId="e8b171ad-d98b-49d5-bbe6-f86bd94206fe" providerId="ADAL" clId="{3B2AA5FE-B6A3-44FF-8BD6-F7D9102A9E1F}" dt="2021-06-26T18:37:44.015" v="674" actId="1076"/>
          <ac:picMkLst>
            <pc:docMk/>
            <pc:sldMk cId="4040671024" sldId="420"/>
            <ac:picMk id="2" creationId="{6A028464-A988-4FEF-BDF9-1F32B5878F04}"/>
          </ac:picMkLst>
        </pc:picChg>
      </pc:sldChg>
      <pc:sldChg chg="addSp modSp add mod">
        <pc:chgData name="Nguyen Bui Trong Tin" userId="e8b171ad-d98b-49d5-bbe6-f86bd94206fe" providerId="ADAL" clId="{3B2AA5FE-B6A3-44FF-8BD6-F7D9102A9E1F}" dt="2021-06-27T03:12:24.805" v="4858" actId="20577"/>
        <pc:sldMkLst>
          <pc:docMk/>
          <pc:sldMk cId="4236993162" sldId="421"/>
        </pc:sldMkLst>
        <pc:spChg chg="mod">
          <ac:chgData name="Nguyen Bui Trong Tin" userId="e8b171ad-d98b-49d5-bbe6-f86bd94206fe" providerId="ADAL" clId="{3B2AA5FE-B6A3-44FF-8BD6-F7D9102A9E1F}" dt="2021-06-27T03:12:24.805" v="4858" actId="20577"/>
          <ac:spMkLst>
            <pc:docMk/>
            <pc:sldMk cId="4236993162" sldId="421"/>
            <ac:spMk id="3" creationId="{139D5992-74CA-4E5E-831D-1F8F99FB57FF}"/>
          </ac:spMkLst>
        </pc:spChg>
        <pc:picChg chg="add mod">
          <ac:chgData name="Nguyen Bui Trong Tin" userId="e8b171ad-d98b-49d5-bbe6-f86bd94206fe" providerId="ADAL" clId="{3B2AA5FE-B6A3-44FF-8BD6-F7D9102A9E1F}" dt="2021-06-26T18:37:56.476" v="676" actId="1076"/>
          <ac:picMkLst>
            <pc:docMk/>
            <pc:sldMk cId="4236993162" sldId="421"/>
            <ac:picMk id="2" creationId="{923204E2-5018-4D0D-B6EB-BBACF3AFE475}"/>
          </ac:picMkLst>
        </pc:picChg>
      </pc:sldChg>
      <pc:sldChg chg="addSp modSp add mod">
        <pc:chgData name="Nguyen Bui Trong Tin" userId="e8b171ad-d98b-49d5-bbe6-f86bd94206fe" providerId="ADAL" clId="{3B2AA5FE-B6A3-44FF-8BD6-F7D9102A9E1F}" dt="2021-06-27T03:12:36.803" v="4859" actId="20577"/>
        <pc:sldMkLst>
          <pc:docMk/>
          <pc:sldMk cId="278334516" sldId="422"/>
        </pc:sldMkLst>
        <pc:spChg chg="mod">
          <ac:chgData name="Nguyen Bui Trong Tin" userId="e8b171ad-d98b-49d5-bbe6-f86bd94206fe" providerId="ADAL" clId="{3B2AA5FE-B6A3-44FF-8BD6-F7D9102A9E1F}" dt="2021-06-27T03:12:36.803" v="4859" actId="20577"/>
          <ac:spMkLst>
            <pc:docMk/>
            <pc:sldMk cId="278334516" sldId="422"/>
            <ac:spMk id="3" creationId="{139D5992-74CA-4E5E-831D-1F8F99FB57FF}"/>
          </ac:spMkLst>
        </pc:spChg>
        <pc:picChg chg="add mod">
          <ac:chgData name="Nguyen Bui Trong Tin" userId="e8b171ad-d98b-49d5-bbe6-f86bd94206fe" providerId="ADAL" clId="{3B2AA5FE-B6A3-44FF-8BD6-F7D9102A9E1F}" dt="2021-06-26T18:38:09.402" v="680" actId="14100"/>
          <ac:picMkLst>
            <pc:docMk/>
            <pc:sldMk cId="278334516" sldId="422"/>
            <ac:picMk id="2" creationId="{0BD10FCE-7281-4003-8522-4CEE5BD55205}"/>
          </ac:picMkLst>
        </pc:picChg>
      </pc:sldChg>
      <pc:sldChg chg="addSp modSp add mod">
        <pc:chgData name="Nguyen Bui Trong Tin" userId="e8b171ad-d98b-49d5-bbe6-f86bd94206fe" providerId="ADAL" clId="{3B2AA5FE-B6A3-44FF-8BD6-F7D9102A9E1F}" dt="2021-06-27T03:12:45.972" v="4860" actId="20577"/>
        <pc:sldMkLst>
          <pc:docMk/>
          <pc:sldMk cId="452003682" sldId="423"/>
        </pc:sldMkLst>
        <pc:spChg chg="mod">
          <ac:chgData name="Nguyen Bui Trong Tin" userId="e8b171ad-d98b-49d5-bbe6-f86bd94206fe" providerId="ADAL" clId="{3B2AA5FE-B6A3-44FF-8BD6-F7D9102A9E1F}" dt="2021-06-27T03:12:45.972" v="4860" actId="20577"/>
          <ac:spMkLst>
            <pc:docMk/>
            <pc:sldMk cId="452003682" sldId="423"/>
            <ac:spMk id="3" creationId="{139D5992-74CA-4E5E-831D-1F8F99FB57FF}"/>
          </ac:spMkLst>
        </pc:spChg>
        <pc:picChg chg="add mod">
          <ac:chgData name="Nguyen Bui Trong Tin" userId="e8b171ad-d98b-49d5-bbe6-f86bd94206fe" providerId="ADAL" clId="{3B2AA5FE-B6A3-44FF-8BD6-F7D9102A9E1F}" dt="2021-06-26T18:38:19.484" v="682" actId="1076"/>
          <ac:picMkLst>
            <pc:docMk/>
            <pc:sldMk cId="452003682" sldId="423"/>
            <ac:picMk id="2" creationId="{0E63E5C9-8481-482A-BF96-5D5879015481}"/>
          </ac:picMkLst>
        </pc:picChg>
      </pc:sldChg>
      <pc:sldChg chg="addSp delSp modSp add del mod">
        <pc:chgData name="Nguyen Bui Trong Tin" userId="e8b171ad-d98b-49d5-bbe6-f86bd94206fe" providerId="ADAL" clId="{3B2AA5FE-B6A3-44FF-8BD6-F7D9102A9E1F}" dt="2021-06-26T18:39:46.563" v="730" actId="47"/>
        <pc:sldMkLst>
          <pc:docMk/>
          <pc:sldMk cId="2688192471" sldId="424"/>
        </pc:sldMkLst>
        <pc:picChg chg="add del mod">
          <ac:chgData name="Nguyen Bui Trong Tin" userId="e8b171ad-d98b-49d5-bbe6-f86bd94206fe" providerId="ADAL" clId="{3B2AA5FE-B6A3-44FF-8BD6-F7D9102A9E1F}" dt="2021-06-26T18:39:45.008" v="729" actId="21"/>
          <ac:picMkLst>
            <pc:docMk/>
            <pc:sldMk cId="2688192471" sldId="424"/>
            <ac:picMk id="2" creationId="{678CCED7-3A96-48F2-95B5-29E2D3E6E9C3}"/>
          </ac:picMkLst>
        </pc:picChg>
      </pc:sldChg>
      <pc:sldChg chg="addSp delSp modSp add mod">
        <pc:chgData name="Nguyen Bui Trong Tin" userId="e8b171ad-d98b-49d5-bbe6-f86bd94206fe" providerId="ADAL" clId="{3B2AA5FE-B6A3-44FF-8BD6-F7D9102A9E1F}" dt="2021-06-27T03:15:19.585" v="5034" actId="20577"/>
        <pc:sldMkLst>
          <pc:docMk/>
          <pc:sldMk cId="1202523845" sldId="425"/>
        </pc:sldMkLst>
        <pc:spChg chg="mod">
          <ac:chgData name="Nguyen Bui Trong Tin" userId="e8b171ad-d98b-49d5-bbe6-f86bd94206fe" providerId="ADAL" clId="{3B2AA5FE-B6A3-44FF-8BD6-F7D9102A9E1F}" dt="2021-06-27T03:15:19.585" v="5034" actId="20577"/>
          <ac:spMkLst>
            <pc:docMk/>
            <pc:sldMk cId="1202523845" sldId="425"/>
            <ac:spMk id="3" creationId="{139D5992-74CA-4E5E-831D-1F8F99FB57FF}"/>
          </ac:spMkLst>
        </pc:spChg>
        <pc:picChg chg="add del">
          <ac:chgData name="Nguyen Bui Trong Tin" userId="e8b171ad-d98b-49d5-bbe6-f86bd94206fe" providerId="ADAL" clId="{3B2AA5FE-B6A3-44FF-8BD6-F7D9102A9E1F}" dt="2021-06-26T18:39:25.448" v="723" actId="478"/>
          <ac:picMkLst>
            <pc:docMk/>
            <pc:sldMk cId="1202523845" sldId="425"/>
            <ac:picMk id="2" creationId="{3F0D259D-89FD-4883-94E4-351080C5FA2B}"/>
          </ac:picMkLst>
        </pc:picChg>
        <pc:picChg chg="add mod">
          <ac:chgData name="Nguyen Bui Trong Tin" userId="e8b171ad-d98b-49d5-bbe6-f86bd94206fe" providerId="ADAL" clId="{3B2AA5FE-B6A3-44FF-8BD6-F7D9102A9E1F}" dt="2021-06-26T18:39:31.422" v="725" actId="1076"/>
          <ac:picMkLst>
            <pc:docMk/>
            <pc:sldMk cId="1202523845" sldId="425"/>
            <ac:picMk id="4" creationId="{4720B065-4B59-40A4-A432-33C48860572B}"/>
          </ac:picMkLst>
        </pc:picChg>
        <pc:picChg chg="add mod">
          <ac:chgData name="Nguyen Bui Trong Tin" userId="e8b171ad-d98b-49d5-bbe6-f86bd94206fe" providerId="ADAL" clId="{3B2AA5FE-B6A3-44FF-8BD6-F7D9102A9E1F}" dt="2021-06-26T18:40:13.714" v="744" actId="1076"/>
          <ac:picMkLst>
            <pc:docMk/>
            <pc:sldMk cId="1202523845" sldId="425"/>
            <ac:picMk id="5" creationId="{9FC313C9-20C4-49F1-A319-0F3B49A25014}"/>
          </ac:picMkLst>
        </pc:picChg>
        <pc:picChg chg="add del mod">
          <ac:chgData name="Nguyen Bui Trong Tin" userId="e8b171ad-d98b-49d5-bbe6-f86bd94206fe" providerId="ADAL" clId="{3B2AA5FE-B6A3-44FF-8BD6-F7D9102A9E1F}" dt="2021-06-26T18:39:52.911" v="733" actId="478"/>
          <ac:picMkLst>
            <pc:docMk/>
            <pc:sldMk cId="1202523845" sldId="425"/>
            <ac:picMk id="6" creationId="{4E5066A7-03BD-44C4-974F-F36E8ADB2F10}"/>
          </ac:picMkLst>
        </pc:picChg>
        <pc:picChg chg="add del mod">
          <ac:chgData name="Nguyen Bui Trong Tin" userId="e8b171ad-d98b-49d5-bbe6-f86bd94206fe" providerId="ADAL" clId="{3B2AA5FE-B6A3-44FF-8BD6-F7D9102A9E1F}" dt="2021-06-26T18:39:56.179" v="735" actId="478"/>
          <ac:picMkLst>
            <pc:docMk/>
            <pc:sldMk cId="1202523845" sldId="425"/>
            <ac:picMk id="7" creationId="{0C31845C-29AA-4E59-8525-634D0F1445E8}"/>
          </ac:picMkLst>
        </pc:picChg>
        <pc:picChg chg="add mod">
          <ac:chgData name="Nguyen Bui Trong Tin" userId="e8b171ad-d98b-49d5-bbe6-f86bd94206fe" providerId="ADAL" clId="{3B2AA5FE-B6A3-44FF-8BD6-F7D9102A9E1F}" dt="2021-06-26T18:40:15.947" v="745" actId="14100"/>
          <ac:picMkLst>
            <pc:docMk/>
            <pc:sldMk cId="1202523845" sldId="425"/>
            <ac:picMk id="8" creationId="{1EC35ABE-A1FA-48FA-80C5-96C4BCFA5142}"/>
          </ac:picMkLst>
        </pc:picChg>
      </pc:sldChg>
      <pc:sldChg chg="addSp delSp modSp add mod">
        <pc:chgData name="Nguyen Bui Trong Tin" userId="e8b171ad-d98b-49d5-bbe6-f86bd94206fe" providerId="ADAL" clId="{3B2AA5FE-B6A3-44FF-8BD6-F7D9102A9E1F}" dt="2021-06-27T03:15:49.247" v="5036" actId="20577"/>
        <pc:sldMkLst>
          <pc:docMk/>
          <pc:sldMk cId="4170596319" sldId="426"/>
        </pc:sldMkLst>
        <pc:spChg chg="mod">
          <ac:chgData name="Nguyen Bui Trong Tin" userId="e8b171ad-d98b-49d5-bbe6-f86bd94206fe" providerId="ADAL" clId="{3B2AA5FE-B6A3-44FF-8BD6-F7D9102A9E1F}" dt="2021-06-27T03:15:49.247" v="5036" actId="20577"/>
          <ac:spMkLst>
            <pc:docMk/>
            <pc:sldMk cId="4170596319" sldId="426"/>
            <ac:spMk id="3" creationId="{139D5992-74CA-4E5E-831D-1F8F99FB57FF}"/>
          </ac:spMkLst>
        </pc:spChg>
        <pc:picChg chg="add del mod">
          <ac:chgData name="Nguyen Bui Trong Tin" userId="e8b171ad-d98b-49d5-bbe6-f86bd94206fe" providerId="ADAL" clId="{3B2AA5FE-B6A3-44FF-8BD6-F7D9102A9E1F}" dt="2021-06-26T18:40:49.522" v="751"/>
          <ac:picMkLst>
            <pc:docMk/>
            <pc:sldMk cId="4170596319" sldId="426"/>
            <ac:picMk id="2" creationId="{F30C48A5-6C56-4016-BD51-B2E2CAB131A5}"/>
          </ac:picMkLst>
        </pc:picChg>
        <pc:picChg chg="add mod">
          <ac:chgData name="Nguyen Bui Trong Tin" userId="e8b171ad-d98b-49d5-bbe6-f86bd94206fe" providerId="ADAL" clId="{3B2AA5FE-B6A3-44FF-8BD6-F7D9102A9E1F}" dt="2021-06-26T18:40:57.613" v="754" actId="14100"/>
          <ac:picMkLst>
            <pc:docMk/>
            <pc:sldMk cId="4170596319" sldId="426"/>
            <ac:picMk id="4" creationId="{1EA4FD77-D147-4425-938E-68447E556276}"/>
          </ac:picMkLst>
        </pc:picChg>
      </pc:sldChg>
      <pc:sldChg chg="addSp delSp modSp add mod">
        <pc:chgData name="Nguyen Bui Trong Tin" userId="e8b171ad-d98b-49d5-bbe6-f86bd94206fe" providerId="ADAL" clId="{3B2AA5FE-B6A3-44FF-8BD6-F7D9102A9E1F}" dt="2021-06-27T03:17:54.830" v="5095" actId="20577"/>
        <pc:sldMkLst>
          <pc:docMk/>
          <pc:sldMk cId="385475827" sldId="427"/>
        </pc:sldMkLst>
        <pc:spChg chg="mod">
          <ac:chgData name="Nguyen Bui Trong Tin" userId="e8b171ad-d98b-49d5-bbe6-f86bd94206fe" providerId="ADAL" clId="{3B2AA5FE-B6A3-44FF-8BD6-F7D9102A9E1F}" dt="2021-06-27T03:17:54.830" v="5095" actId="20577"/>
          <ac:spMkLst>
            <pc:docMk/>
            <pc:sldMk cId="385475827" sldId="427"/>
            <ac:spMk id="3" creationId="{139D5992-74CA-4E5E-831D-1F8F99FB57FF}"/>
          </ac:spMkLst>
        </pc:spChg>
        <pc:spChg chg="add mod">
          <ac:chgData name="Nguyen Bui Trong Tin" userId="e8b171ad-d98b-49d5-bbe6-f86bd94206fe" providerId="ADAL" clId="{3B2AA5FE-B6A3-44FF-8BD6-F7D9102A9E1F}" dt="2021-06-27T03:17:46.008" v="5094" actId="14100"/>
          <ac:spMkLst>
            <pc:docMk/>
            <pc:sldMk cId="385475827" sldId="427"/>
            <ac:spMk id="5" creationId="{EE097CBC-83F1-405F-B85C-79416FAE9A45}"/>
          </ac:spMkLst>
        </pc:spChg>
        <pc:graphicFrameChg chg="add del mod">
          <ac:chgData name="Nguyen Bui Trong Tin" userId="e8b171ad-d98b-49d5-bbe6-f86bd94206fe" providerId="ADAL" clId="{3B2AA5FE-B6A3-44FF-8BD6-F7D9102A9E1F}" dt="2021-06-26T18:44:23.440" v="906"/>
          <ac:graphicFrameMkLst>
            <pc:docMk/>
            <pc:sldMk cId="385475827" sldId="427"/>
            <ac:graphicFrameMk id="2" creationId="{410F6965-DC40-4553-907A-E8FF22B59364}"/>
          </ac:graphicFrameMkLst>
        </pc:graphicFrameChg>
      </pc:sldChg>
      <pc:sldChg chg="add del">
        <pc:chgData name="Nguyen Bui Trong Tin" userId="e8b171ad-d98b-49d5-bbe6-f86bd94206fe" providerId="ADAL" clId="{3B2AA5FE-B6A3-44FF-8BD6-F7D9102A9E1F}" dt="2021-06-26T18:41:11.389" v="755" actId="47"/>
        <pc:sldMkLst>
          <pc:docMk/>
          <pc:sldMk cId="3082698531" sldId="427"/>
        </pc:sldMkLst>
      </pc:sldChg>
      <pc:sldChg chg="addSp delSp modSp add del mod">
        <pc:chgData name="Nguyen Bui Trong Tin" userId="e8b171ad-d98b-49d5-bbe6-f86bd94206fe" providerId="ADAL" clId="{3B2AA5FE-B6A3-44FF-8BD6-F7D9102A9E1F}" dt="2021-06-27T03:21:07.917" v="5330" actId="20577"/>
        <pc:sldMkLst>
          <pc:docMk/>
          <pc:sldMk cId="1729390236" sldId="428"/>
        </pc:sldMkLst>
        <pc:spChg chg="mod">
          <ac:chgData name="Nguyen Bui Trong Tin" userId="e8b171ad-d98b-49d5-bbe6-f86bd94206fe" providerId="ADAL" clId="{3B2AA5FE-B6A3-44FF-8BD6-F7D9102A9E1F}" dt="2021-06-27T03:21:07.917" v="5330" actId="20577"/>
          <ac:spMkLst>
            <pc:docMk/>
            <pc:sldMk cId="1729390236" sldId="428"/>
            <ac:spMk id="3" creationId="{139D5992-74CA-4E5E-831D-1F8F99FB57FF}"/>
          </ac:spMkLst>
        </pc:spChg>
        <pc:spChg chg="add mod">
          <ac:chgData name="Nguyen Bui Trong Tin" userId="e8b171ad-d98b-49d5-bbe6-f86bd94206fe" providerId="ADAL" clId="{3B2AA5FE-B6A3-44FF-8BD6-F7D9102A9E1F}" dt="2021-06-26T18:44:44.414" v="919" actId="14100"/>
          <ac:spMkLst>
            <pc:docMk/>
            <pc:sldMk cId="1729390236" sldId="428"/>
            <ac:spMk id="5" creationId="{A0E64231-8324-406A-B2F6-4C864E4F5DF7}"/>
          </ac:spMkLst>
        </pc:spChg>
        <pc:graphicFrameChg chg="add del mod">
          <ac:chgData name="Nguyen Bui Trong Tin" userId="e8b171ad-d98b-49d5-bbe6-f86bd94206fe" providerId="ADAL" clId="{3B2AA5FE-B6A3-44FF-8BD6-F7D9102A9E1F}" dt="2021-06-26T18:43:52.062" v="897"/>
          <ac:graphicFrameMkLst>
            <pc:docMk/>
            <pc:sldMk cId="1729390236" sldId="428"/>
            <ac:graphicFrameMk id="2" creationId="{060777F3-0177-4A3F-B98F-F2F329026239}"/>
          </ac:graphicFrameMkLst>
        </pc:graphicFrameChg>
      </pc:sldChg>
      <pc:sldChg chg="add del">
        <pc:chgData name="Nguyen Bui Trong Tin" userId="e8b171ad-d98b-49d5-bbe6-f86bd94206fe" providerId="ADAL" clId="{3B2AA5FE-B6A3-44FF-8BD6-F7D9102A9E1F}" dt="2021-06-26T18:41:11.389" v="755" actId="47"/>
        <pc:sldMkLst>
          <pc:docMk/>
          <pc:sldMk cId="2909831077" sldId="428"/>
        </pc:sldMkLst>
      </pc:sldChg>
      <pc:sldChg chg="addSp modSp add mod ord">
        <pc:chgData name="Nguyen Bui Trong Tin" userId="e8b171ad-d98b-49d5-bbe6-f86bd94206fe" providerId="ADAL" clId="{3B2AA5FE-B6A3-44FF-8BD6-F7D9102A9E1F}" dt="2021-06-27T03:17:37.966" v="5093" actId="20577"/>
        <pc:sldMkLst>
          <pc:docMk/>
          <pc:sldMk cId="3976552675" sldId="429"/>
        </pc:sldMkLst>
        <pc:spChg chg="mod">
          <ac:chgData name="Nguyen Bui Trong Tin" userId="e8b171ad-d98b-49d5-bbe6-f86bd94206fe" providerId="ADAL" clId="{3B2AA5FE-B6A3-44FF-8BD6-F7D9102A9E1F}" dt="2021-06-27T03:17:37.966" v="5093" actId="20577"/>
          <ac:spMkLst>
            <pc:docMk/>
            <pc:sldMk cId="3976552675" sldId="429"/>
            <ac:spMk id="3" creationId="{139D5992-74CA-4E5E-831D-1F8F99FB57FF}"/>
          </ac:spMkLst>
        </pc:spChg>
        <pc:spChg chg="add mod">
          <ac:chgData name="Nguyen Bui Trong Tin" userId="e8b171ad-d98b-49d5-bbe6-f86bd94206fe" providerId="ADAL" clId="{3B2AA5FE-B6A3-44FF-8BD6-F7D9102A9E1F}" dt="2021-06-26T18:44:01.351" v="899" actId="571"/>
          <ac:spMkLst>
            <pc:docMk/>
            <pc:sldMk cId="3976552675" sldId="429"/>
            <ac:spMk id="4" creationId="{49124679-7152-4EC7-A887-11236980A90F}"/>
          </ac:spMkLst>
        </pc:spChg>
        <pc:spChg chg="add mod">
          <ac:chgData name="Nguyen Bui Trong Tin" userId="e8b171ad-d98b-49d5-bbe6-f86bd94206fe" providerId="ADAL" clId="{3B2AA5FE-B6A3-44FF-8BD6-F7D9102A9E1F}" dt="2021-06-27T03:16:03.184" v="5038" actId="113"/>
          <ac:spMkLst>
            <pc:docMk/>
            <pc:sldMk cId="3976552675" sldId="429"/>
            <ac:spMk id="5" creationId="{A75CD1CA-1219-41C4-8AB0-A8D0EDB51BAE}"/>
          </ac:spMkLst>
        </pc:spChg>
      </pc:sldChg>
      <pc:sldChg chg="add del">
        <pc:chgData name="Nguyen Bui Trong Tin" userId="e8b171ad-d98b-49d5-bbe6-f86bd94206fe" providerId="ADAL" clId="{3B2AA5FE-B6A3-44FF-8BD6-F7D9102A9E1F}" dt="2021-06-26T18:43:49.959" v="891"/>
        <pc:sldMkLst>
          <pc:docMk/>
          <pc:sldMk cId="554467255" sldId="430"/>
        </pc:sldMkLst>
      </pc:sldChg>
      <pc:sldChg chg="add del">
        <pc:chgData name="Nguyen Bui Trong Tin" userId="e8b171ad-d98b-49d5-bbe6-f86bd94206fe" providerId="ADAL" clId="{3B2AA5FE-B6A3-44FF-8BD6-F7D9102A9E1F}" dt="2021-06-26T18:43:52.062" v="897"/>
        <pc:sldMkLst>
          <pc:docMk/>
          <pc:sldMk cId="1336425089" sldId="430"/>
        </pc:sldMkLst>
      </pc:sldChg>
      <pc:sldChg chg="addSp modSp add mod">
        <pc:chgData name="Nguyen Bui Trong Tin" userId="e8b171ad-d98b-49d5-bbe6-f86bd94206fe" providerId="ADAL" clId="{3B2AA5FE-B6A3-44FF-8BD6-F7D9102A9E1F}" dt="2021-06-27T03:22:35.161" v="5379" actId="14100"/>
        <pc:sldMkLst>
          <pc:docMk/>
          <pc:sldMk cId="2623789335" sldId="430"/>
        </pc:sldMkLst>
        <pc:spChg chg="mod">
          <ac:chgData name="Nguyen Bui Trong Tin" userId="e8b171ad-d98b-49d5-bbe6-f86bd94206fe" providerId="ADAL" clId="{3B2AA5FE-B6A3-44FF-8BD6-F7D9102A9E1F}" dt="2021-06-27T03:21:43.472" v="5373" actId="20577"/>
          <ac:spMkLst>
            <pc:docMk/>
            <pc:sldMk cId="2623789335" sldId="430"/>
            <ac:spMk id="3" creationId="{139D5992-74CA-4E5E-831D-1F8F99FB57FF}"/>
          </ac:spMkLst>
        </pc:spChg>
        <pc:spChg chg="add mod">
          <ac:chgData name="Nguyen Bui Trong Tin" userId="e8b171ad-d98b-49d5-bbe6-f86bd94206fe" providerId="ADAL" clId="{3B2AA5FE-B6A3-44FF-8BD6-F7D9102A9E1F}" dt="2021-06-27T03:22:35.161" v="5379" actId="14100"/>
          <ac:spMkLst>
            <pc:docMk/>
            <pc:sldMk cId="2623789335" sldId="430"/>
            <ac:spMk id="4" creationId="{6458B3BD-F86B-487F-AA08-A65088A595B9}"/>
          </ac:spMkLst>
        </pc:spChg>
      </pc:sldChg>
      <pc:sldChg chg="add del">
        <pc:chgData name="Nguyen Bui Trong Tin" userId="e8b171ad-d98b-49d5-bbe6-f86bd94206fe" providerId="ADAL" clId="{3B2AA5FE-B6A3-44FF-8BD6-F7D9102A9E1F}" dt="2021-06-26T18:43:52.062" v="897"/>
        <pc:sldMkLst>
          <pc:docMk/>
          <pc:sldMk cId="403419322" sldId="431"/>
        </pc:sldMkLst>
      </pc:sldChg>
      <pc:sldChg chg="add del">
        <pc:chgData name="Nguyen Bui Trong Tin" userId="e8b171ad-d98b-49d5-bbe6-f86bd94206fe" providerId="ADAL" clId="{3B2AA5FE-B6A3-44FF-8BD6-F7D9102A9E1F}" dt="2021-06-26T18:43:49.959" v="891"/>
        <pc:sldMkLst>
          <pc:docMk/>
          <pc:sldMk cId="1482815887" sldId="431"/>
        </pc:sldMkLst>
      </pc:sldChg>
      <pc:sldChg chg="addSp modSp add mod modNotesTx">
        <pc:chgData name="Nguyen Bui Trong Tin" userId="e8b171ad-d98b-49d5-bbe6-f86bd94206fe" providerId="ADAL" clId="{3B2AA5FE-B6A3-44FF-8BD6-F7D9102A9E1F}" dt="2021-06-27T03:35:10.304" v="5801" actId="20577"/>
        <pc:sldMkLst>
          <pc:docMk/>
          <pc:sldMk cId="2202442491" sldId="431"/>
        </pc:sldMkLst>
        <pc:picChg chg="add mod">
          <ac:chgData name="Nguyen Bui Trong Tin" userId="e8b171ad-d98b-49d5-bbe6-f86bd94206fe" providerId="ADAL" clId="{3B2AA5FE-B6A3-44FF-8BD6-F7D9102A9E1F}" dt="2021-06-26T18:47:33.287" v="973" actId="14100"/>
          <ac:picMkLst>
            <pc:docMk/>
            <pc:sldMk cId="2202442491" sldId="431"/>
            <ac:picMk id="2" creationId="{D046FCC3-BE85-498A-B8F1-CC47CD689FC9}"/>
          </ac:picMkLst>
        </pc:picChg>
        <pc:picChg chg="add mod">
          <ac:chgData name="Nguyen Bui Trong Tin" userId="e8b171ad-d98b-49d5-bbe6-f86bd94206fe" providerId="ADAL" clId="{3B2AA5FE-B6A3-44FF-8BD6-F7D9102A9E1F}" dt="2021-06-26T18:47:46.095" v="981" actId="1035"/>
          <ac:picMkLst>
            <pc:docMk/>
            <pc:sldMk cId="2202442491" sldId="431"/>
            <ac:picMk id="4" creationId="{769439B7-898C-462B-824C-C943E1B766D4}"/>
          </ac:picMkLst>
        </pc:picChg>
      </pc:sldChg>
      <pc:sldChg chg="add del">
        <pc:chgData name="Nguyen Bui Trong Tin" userId="e8b171ad-d98b-49d5-bbe6-f86bd94206fe" providerId="ADAL" clId="{3B2AA5FE-B6A3-44FF-8BD6-F7D9102A9E1F}" dt="2021-06-26T18:45:16.759" v="924" actId="47"/>
        <pc:sldMkLst>
          <pc:docMk/>
          <pc:sldMk cId="4144654586" sldId="431"/>
        </pc:sldMkLst>
      </pc:sldChg>
      <pc:sldChg chg="add del">
        <pc:chgData name="Nguyen Bui Trong Tin" userId="e8b171ad-d98b-49d5-bbe6-f86bd94206fe" providerId="ADAL" clId="{3B2AA5FE-B6A3-44FF-8BD6-F7D9102A9E1F}" dt="2021-06-27T03:35:54.565" v="5802" actId="47"/>
        <pc:sldMkLst>
          <pc:docMk/>
          <pc:sldMk cId="575367679" sldId="432"/>
        </pc:sldMkLst>
      </pc:sldChg>
      <pc:sldChg chg="add del">
        <pc:chgData name="Nguyen Bui Trong Tin" userId="e8b171ad-d98b-49d5-bbe6-f86bd94206fe" providerId="ADAL" clId="{3B2AA5FE-B6A3-44FF-8BD6-F7D9102A9E1F}" dt="2021-06-26T18:43:49.959" v="891"/>
        <pc:sldMkLst>
          <pc:docMk/>
          <pc:sldMk cId="733091590" sldId="432"/>
        </pc:sldMkLst>
      </pc:sldChg>
      <pc:sldChg chg="add del">
        <pc:chgData name="Nguyen Bui Trong Tin" userId="e8b171ad-d98b-49d5-bbe6-f86bd94206fe" providerId="ADAL" clId="{3B2AA5FE-B6A3-44FF-8BD6-F7D9102A9E1F}" dt="2021-06-26T18:43:52.062" v="897"/>
        <pc:sldMkLst>
          <pc:docMk/>
          <pc:sldMk cId="2435211599" sldId="432"/>
        </pc:sldMkLst>
      </pc:sldChg>
      <pc:sldChg chg="addSp modSp add mod">
        <pc:chgData name="Nguyen Bui Trong Tin" userId="e8b171ad-d98b-49d5-bbe6-f86bd94206fe" providerId="ADAL" clId="{3B2AA5FE-B6A3-44FF-8BD6-F7D9102A9E1F}" dt="2021-06-27T03:54:20.044" v="5818" actId="20577"/>
        <pc:sldMkLst>
          <pc:docMk/>
          <pc:sldMk cId="2113570404" sldId="433"/>
        </pc:sldMkLst>
        <pc:spChg chg="mod">
          <ac:chgData name="Nguyen Bui Trong Tin" userId="e8b171ad-d98b-49d5-bbe6-f86bd94206fe" providerId="ADAL" clId="{3B2AA5FE-B6A3-44FF-8BD6-F7D9102A9E1F}" dt="2021-06-27T03:54:20.044" v="5818" actId="20577"/>
          <ac:spMkLst>
            <pc:docMk/>
            <pc:sldMk cId="2113570404" sldId="433"/>
            <ac:spMk id="3" creationId="{139D5992-74CA-4E5E-831D-1F8F99FB57FF}"/>
          </ac:spMkLst>
        </pc:spChg>
        <pc:picChg chg="add mod">
          <ac:chgData name="Nguyen Bui Trong Tin" userId="e8b171ad-d98b-49d5-bbe6-f86bd94206fe" providerId="ADAL" clId="{3B2AA5FE-B6A3-44FF-8BD6-F7D9102A9E1F}" dt="2021-06-26T18:49:38.687" v="999" actId="1076"/>
          <ac:picMkLst>
            <pc:docMk/>
            <pc:sldMk cId="2113570404" sldId="433"/>
            <ac:picMk id="2" creationId="{28B6F6BC-7812-4D26-83CE-903FED45B2F6}"/>
          </ac:picMkLst>
        </pc:picChg>
        <pc:picChg chg="add mod">
          <ac:chgData name="Nguyen Bui Trong Tin" userId="e8b171ad-d98b-49d5-bbe6-f86bd94206fe" providerId="ADAL" clId="{3B2AA5FE-B6A3-44FF-8BD6-F7D9102A9E1F}" dt="2021-06-27T03:46:57.039" v="5817" actId="1076"/>
          <ac:picMkLst>
            <pc:docMk/>
            <pc:sldMk cId="2113570404" sldId="433"/>
            <ac:picMk id="1026" creationId="{D6854041-7E1B-406E-A4D4-E5EE86C1CE81}"/>
          </ac:picMkLst>
        </pc:picChg>
      </pc:sldChg>
      <pc:sldChg chg="add del">
        <pc:chgData name="Nguyen Bui Trong Tin" userId="e8b171ad-d98b-49d5-bbe6-f86bd94206fe" providerId="ADAL" clId="{3B2AA5FE-B6A3-44FF-8BD6-F7D9102A9E1F}" dt="2021-06-26T18:48:26.071" v="982" actId="47"/>
        <pc:sldMkLst>
          <pc:docMk/>
          <pc:sldMk cId="2367409159" sldId="433"/>
        </pc:sldMkLst>
      </pc:sldChg>
      <pc:sldChg chg="add del">
        <pc:chgData name="Nguyen Bui Trong Tin" userId="e8b171ad-d98b-49d5-bbe6-f86bd94206fe" providerId="ADAL" clId="{3B2AA5FE-B6A3-44FF-8BD6-F7D9102A9E1F}" dt="2021-06-26T18:48:26.071" v="982" actId="47"/>
        <pc:sldMkLst>
          <pc:docMk/>
          <pc:sldMk cId="814756358" sldId="434"/>
        </pc:sldMkLst>
      </pc:sldChg>
      <pc:sldChg chg="addSp modSp add mod">
        <pc:chgData name="Nguyen Bui Trong Tin" userId="e8b171ad-d98b-49d5-bbe6-f86bd94206fe" providerId="ADAL" clId="{3B2AA5FE-B6A3-44FF-8BD6-F7D9102A9E1F}" dt="2021-06-27T03:59:49.923" v="5869" actId="20577"/>
        <pc:sldMkLst>
          <pc:docMk/>
          <pc:sldMk cId="2603145818" sldId="434"/>
        </pc:sldMkLst>
        <pc:spChg chg="mod">
          <ac:chgData name="Nguyen Bui Trong Tin" userId="e8b171ad-d98b-49d5-bbe6-f86bd94206fe" providerId="ADAL" clId="{3B2AA5FE-B6A3-44FF-8BD6-F7D9102A9E1F}" dt="2021-06-27T03:59:49.923" v="5869" actId="20577"/>
          <ac:spMkLst>
            <pc:docMk/>
            <pc:sldMk cId="2603145818" sldId="434"/>
            <ac:spMk id="3" creationId="{139D5992-74CA-4E5E-831D-1F8F99FB57FF}"/>
          </ac:spMkLst>
        </pc:spChg>
        <pc:picChg chg="add mod">
          <ac:chgData name="Nguyen Bui Trong Tin" userId="e8b171ad-d98b-49d5-bbe6-f86bd94206fe" providerId="ADAL" clId="{3B2AA5FE-B6A3-44FF-8BD6-F7D9102A9E1F}" dt="2021-06-26T18:49:48.095" v="1001" actId="1076"/>
          <ac:picMkLst>
            <pc:docMk/>
            <pc:sldMk cId="2603145818" sldId="434"/>
            <ac:picMk id="2" creationId="{68B4B681-960D-4CB2-BDA7-E43AD041ECD7}"/>
          </ac:picMkLst>
        </pc:picChg>
      </pc:sldChg>
      <pc:sldChg chg="add del">
        <pc:chgData name="Nguyen Bui Trong Tin" userId="e8b171ad-d98b-49d5-bbe6-f86bd94206fe" providerId="ADAL" clId="{3B2AA5FE-B6A3-44FF-8BD6-F7D9102A9E1F}" dt="2021-06-26T18:48:26.071" v="982" actId="47"/>
        <pc:sldMkLst>
          <pc:docMk/>
          <pc:sldMk cId="574353144" sldId="435"/>
        </pc:sldMkLst>
      </pc:sldChg>
      <pc:sldChg chg="addSp modSp add mod">
        <pc:chgData name="Nguyen Bui Trong Tin" userId="e8b171ad-d98b-49d5-bbe6-f86bd94206fe" providerId="ADAL" clId="{3B2AA5FE-B6A3-44FF-8BD6-F7D9102A9E1F}" dt="2021-06-27T04:01:44.995" v="5881" actId="20577"/>
        <pc:sldMkLst>
          <pc:docMk/>
          <pc:sldMk cId="4171819189" sldId="435"/>
        </pc:sldMkLst>
        <pc:spChg chg="mod">
          <ac:chgData name="Nguyen Bui Trong Tin" userId="e8b171ad-d98b-49d5-bbe6-f86bd94206fe" providerId="ADAL" clId="{3B2AA5FE-B6A3-44FF-8BD6-F7D9102A9E1F}" dt="2021-06-27T04:01:44.995" v="5881" actId="20577"/>
          <ac:spMkLst>
            <pc:docMk/>
            <pc:sldMk cId="4171819189" sldId="435"/>
            <ac:spMk id="3" creationId="{139D5992-74CA-4E5E-831D-1F8F99FB57FF}"/>
          </ac:spMkLst>
        </pc:spChg>
        <pc:picChg chg="add mod">
          <ac:chgData name="Nguyen Bui Trong Tin" userId="e8b171ad-d98b-49d5-bbe6-f86bd94206fe" providerId="ADAL" clId="{3B2AA5FE-B6A3-44FF-8BD6-F7D9102A9E1F}" dt="2021-06-26T18:49:55.245" v="1003" actId="1076"/>
          <ac:picMkLst>
            <pc:docMk/>
            <pc:sldMk cId="4171819189" sldId="435"/>
            <ac:picMk id="2" creationId="{26EC0FFA-5CAF-447D-AB77-73E4ECF6628B}"/>
          </ac:picMkLst>
        </pc:picChg>
      </pc:sldChg>
      <pc:sldChg chg="add del">
        <pc:chgData name="Nguyen Bui Trong Tin" userId="e8b171ad-d98b-49d5-bbe6-f86bd94206fe" providerId="ADAL" clId="{3B2AA5FE-B6A3-44FF-8BD6-F7D9102A9E1F}" dt="2021-06-26T18:48:26.071" v="982" actId="47"/>
        <pc:sldMkLst>
          <pc:docMk/>
          <pc:sldMk cId="1740199052" sldId="436"/>
        </pc:sldMkLst>
      </pc:sldChg>
      <pc:sldChg chg="addSp modSp add mod">
        <pc:chgData name="Nguyen Bui Trong Tin" userId="e8b171ad-d98b-49d5-bbe6-f86bd94206fe" providerId="ADAL" clId="{3B2AA5FE-B6A3-44FF-8BD6-F7D9102A9E1F}" dt="2021-06-26T18:50:04.773" v="1005" actId="1076"/>
        <pc:sldMkLst>
          <pc:docMk/>
          <pc:sldMk cId="2138122785" sldId="436"/>
        </pc:sldMkLst>
        <pc:picChg chg="add mod">
          <ac:chgData name="Nguyen Bui Trong Tin" userId="e8b171ad-d98b-49d5-bbe6-f86bd94206fe" providerId="ADAL" clId="{3B2AA5FE-B6A3-44FF-8BD6-F7D9102A9E1F}" dt="2021-06-26T18:50:04.773" v="1005" actId="1076"/>
          <ac:picMkLst>
            <pc:docMk/>
            <pc:sldMk cId="2138122785" sldId="436"/>
            <ac:picMk id="2" creationId="{616D77DB-1E92-44A3-9208-2F7B96BC79F3}"/>
          </ac:picMkLst>
        </pc:picChg>
      </pc:sldChg>
      <pc:sldChg chg="addSp modSp add mod">
        <pc:chgData name="Nguyen Bui Trong Tin" userId="e8b171ad-d98b-49d5-bbe6-f86bd94206fe" providerId="ADAL" clId="{3B2AA5FE-B6A3-44FF-8BD6-F7D9102A9E1F}" dt="2021-06-27T04:05:43.098" v="5892" actId="20577"/>
        <pc:sldMkLst>
          <pc:docMk/>
          <pc:sldMk cId="2178774591" sldId="437"/>
        </pc:sldMkLst>
        <pc:spChg chg="mod">
          <ac:chgData name="Nguyen Bui Trong Tin" userId="e8b171ad-d98b-49d5-bbe6-f86bd94206fe" providerId="ADAL" clId="{3B2AA5FE-B6A3-44FF-8BD6-F7D9102A9E1F}" dt="2021-06-27T04:05:43.098" v="5892" actId="20577"/>
          <ac:spMkLst>
            <pc:docMk/>
            <pc:sldMk cId="2178774591" sldId="437"/>
            <ac:spMk id="3" creationId="{139D5992-74CA-4E5E-831D-1F8F99FB57FF}"/>
          </ac:spMkLst>
        </pc:spChg>
        <pc:picChg chg="add mod">
          <ac:chgData name="Nguyen Bui Trong Tin" userId="e8b171ad-d98b-49d5-bbe6-f86bd94206fe" providerId="ADAL" clId="{3B2AA5FE-B6A3-44FF-8BD6-F7D9102A9E1F}" dt="2021-06-26T18:50:12.341" v="1007" actId="1076"/>
          <ac:picMkLst>
            <pc:docMk/>
            <pc:sldMk cId="2178774591" sldId="437"/>
            <ac:picMk id="2" creationId="{E62F4B66-C4D7-456C-BE02-C34C2A0DEEA0}"/>
          </ac:picMkLst>
        </pc:picChg>
      </pc:sldChg>
      <pc:sldChg chg="addSp delSp modSp add mod">
        <pc:chgData name="Nguyen Bui Trong Tin" userId="e8b171ad-d98b-49d5-bbe6-f86bd94206fe" providerId="ADAL" clId="{3B2AA5FE-B6A3-44FF-8BD6-F7D9102A9E1F}" dt="2021-06-27T04:07:12.494" v="5904" actId="20577"/>
        <pc:sldMkLst>
          <pc:docMk/>
          <pc:sldMk cId="1735301629" sldId="438"/>
        </pc:sldMkLst>
        <pc:spChg chg="mod">
          <ac:chgData name="Nguyen Bui Trong Tin" userId="e8b171ad-d98b-49d5-bbe6-f86bd94206fe" providerId="ADAL" clId="{3B2AA5FE-B6A3-44FF-8BD6-F7D9102A9E1F}" dt="2021-06-27T04:07:12.494" v="5904" actId="20577"/>
          <ac:spMkLst>
            <pc:docMk/>
            <pc:sldMk cId="1735301629" sldId="438"/>
            <ac:spMk id="3" creationId="{139D5992-74CA-4E5E-831D-1F8F99FB57FF}"/>
          </ac:spMkLst>
        </pc:spChg>
        <pc:picChg chg="add del mod">
          <ac:chgData name="Nguyen Bui Trong Tin" userId="e8b171ad-d98b-49d5-bbe6-f86bd94206fe" providerId="ADAL" clId="{3B2AA5FE-B6A3-44FF-8BD6-F7D9102A9E1F}" dt="2021-06-26T18:50:36.011" v="1011" actId="478"/>
          <ac:picMkLst>
            <pc:docMk/>
            <pc:sldMk cId="1735301629" sldId="438"/>
            <ac:picMk id="2" creationId="{094DF65F-CA03-49FB-BC7A-7C0A95C31B2B}"/>
          </ac:picMkLst>
        </pc:picChg>
        <pc:picChg chg="add del mod">
          <ac:chgData name="Nguyen Bui Trong Tin" userId="e8b171ad-d98b-49d5-bbe6-f86bd94206fe" providerId="ADAL" clId="{3B2AA5FE-B6A3-44FF-8BD6-F7D9102A9E1F}" dt="2021-06-26T18:50:40.944" v="1014" actId="21"/>
          <ac:picMkLst>
            <pc:docMk/>
            <pc:sldMk cId="1735301629" sldId="438"/>
            <ac:picMk id="4" creationId="{378ACDD7-07FF-494C-BF8E-648A19A60393}"/>
          </ac:picMkLst>
        </pc:picChg>
        <pc:picChg chg="add mod">
          <ac:chgData name="Nguyen Bui Trong Tin" userId="e8b171ad-d98b-49d5-bbe6-f86bd94206fe" providerId="ADAL" clId="{3B2AA5FE-B6A3-44FF-8BD6-F7D9102A9E1F}" dt="2021-06-26T18:50:49.315" v="1018" actId="1036"/>
          <ac:picMkLst>
            <pc:docMk/>
            <pc:sldMk cId="1735301629" sldId="438"/>
            <ac:picMk id="5" creationId="{378ACDD7-07FF-494C-BF8E-648A19A60393}"/>
          </ac:picMkLst>
        </pc:picChg>
      </pc:sldChg>
      <pc:sldChg chg="modSp add mod ord">
        <pc:chgData name="Nguyen Bui Trong Tin" userId="e8b171ad-d98b-49d5-bbe6-f86bd94206fe" providerId="ADAL" clId="{3B2AA5FE-B6A3-44FF-8BD6-F7D9102A9E1F}" dt="2021-06-26T18:57:42.664" v="1173" actId="20577"/>
        <pc:sldMkLst>
          <pc:docMk/>
          <pc:sldMk cId="3798395982" sldId="439"/>
        </pc:sldMkLst>
        <pc:spChg chg="mod">
          <ac:chgData name="Nguyen Bui Trong Tin" userId="e8b171ad-d98b-49d5-bbe6-f86bd94206fe" providerId="ADAL" clId="{3B2AA5FE-B6A3-44FF-8BD6-F7D9102A9E1F}" dt="2021-06-26T18:57:42.664" v="1173" actId="20577"/>
          <ac:spMkLst>
            <pc:docMk/>
            <pc:sldMk cId="3798395982" sldId="439"/>
            <ac:spMk id="3" creationId="{139D5992-74CA-4E5E-831D-1F8F99FB57FF}"/>
          </ac:spMkLst>
        </pc:spChg>
      </pc:sldChg>
      <pc:sldChg chg="addSp delSp modSp add mod ord">
        <pc:chgData name="Nguyen Bui Trong Tin" userId="e8b171ad-d98b-49d5-bbe6-f86bd94206fe" providerId="ADAL" clId="{3B2AA5FE-B6A3-44FF-8BD6-F7D9102A9E1F}" dt="2021-06-26T19:02:08.014" v="1235"/>
        <pc:sldMkLst>
          <pc:docMk/>
          <pc:sldMk cId="1108698809" sldId="440"/>
        </pc:sldMkLst>
        <pc:spChg chg="mod">
          <ac:chgData name="Nguyen Bui Trong Tin" userId="e8b171ad-d98b-49d5-bbe6-f86bd94206fe" providerId="ADAL" clId="{3B2AA5FE-B6A3-44FF-8BD6-F7D9102A9E1F}" dt="2021-06-26T19:01:28.092" v="1233" actId="20577"/>
          <ac:spMkLst>
            <pc:docMk/>
            <pc:sldMk cId="1108698809" sldId="440"/>
            <ac:spMk id="3" creationId="{139D5992-74CA-4E5E-831D-1F8F99FB57FF}"/>
          </ac:spMkLst>
        </pc:spChg>
        <pc:picChg chg="add del">
          <ac:chgData name="Nguyen Bui Trong Tin" userId="e8b171ad-d98b-49d5-bbe6-f86bd94206fe" providerId="ADAL" clId="{3B2AA5FE-B6A3-44FF-8BD6-F7D9102A9E1F}" dt="2021-06-26T19:02:08.014" v="1235"/>
          <ac:picMkLst>
            <pc:docMk/>
            <pc:sldMk cId="1108698809" sldId="440"/>
            <ac:picMk id="2" creationId="{F8D51639-9CF5-42FA-8531-269AD9254955}"/>
          </ac:picMkLst>
        </pc:picChg>
      </pc:sldChg>
      <pc:sldChg chg="modSp add mod ord">
        <pc:chgData name="Nguyen Bui Trong Tin" userId="e8b171ad-d98b-49d5-bbe6-f86bd94206fe" providerId="ADAL" clId="{3B2AA5FE-B6A3-44FF-8BD6-F7D9102A9E1F}" dt="2021-06-26T19:02:17.771" v="1247" actId="20577"/>
        <pc:sldMkLst>
          <pc:docMk/>
          <pc:sldMk cId="1765575225" sldId="441"/>
        </pc:sldMkLst>
        <pc:spChg chg="mod">
          <ac:chgData name="Nguyen Bui Trong Tin" userId="e8b171ad-d98b-49d5-bbe6-f86bd94206fe" providerId="ADAL" clId="{3B2AA5FE-B6A3-44FF-8BD6-F7D9102A9E1F}" dt="2021-06-26T19:02:17.771" v="1247" actId="20577"/>
          <ac:spMkLst>
            <pc:docMk/>
            <pc:sldMk cId="1765575225" sldId="441"/>
            <ac:spMk id="3" creationId="{139D5992-74CA-4E5E-831D-1F8F99FB57FF}"/>
          </ac:spMkLst>
        </pc:spChg>
      </pc:sldChg>
      <pc:sldChg chg="modSp add mod ord replId">
        <pc:chgData name="Nguyen Bui Trong Tin" userId="e8b171ad-d98b-49d5-bbe6-f86bd94206fe" providerId="ADAL" clId="{3B2AA5FE-B6A3-44FF-8BD6-F7D9102A9E1F}" dt="2021-06-26T18:54:36.124" v="1119" actId="20577"/>
        <pc:sldMkLst>
          <pc:docMk/>
          <pc:sldMk cId="4180487106" sldId="442"/>
        </pc:sldMkLst>
        <pc:spChg chg="mod">
          <ac:chgData name="Nguyen Bui Trong Tin" userId="e8b171ad-d98b-49d5-bbe6-f86bd94206fe" providerId="ADAL" clId="{3B2AA5FE-B6A3-44FF-8BD6-F7D9102A9E1F}" dt="2021-06-26T18:54:36.124" v="1119" actId="20577"/>
          <ac:spMkLst>
            <pc:docMk/>
            <pc:sldMk cId="4180487106" sldId="442"/>
            <ac:spMk id="3" creationId="{139D5992-74CA-4E5E-831D-1F8F99FB57FF}"/>
          </ac:spMkLst>
        </pc:spChg>
      </pc:sldChg>
      <pc:sldChg chg="addSp modSp add mod">
        <pc:chgData name="Nguyen Bui Trong Tin" userId="e8b171ad-d98b-49d5-bbe6-f86bd94206fe" providerId="ADAL" clId="{3B2AA5FE-B6A3-44FF-8BD6-F7D9102A9E1F}" dt="2021-06-27T04:21:16.992" v="5976" actId="20577"/>
        <pc:sldMkLst>
          <pc:docMk/>
          <pc:sldMk cId="3141320703" sldId="443"/>
        </pc:sldMkLst>
        <pc:spChg chg="mod">
          <ac:chgData name="Nguyen Bui Trong Tin" userId="e8b171ad-d98b-49d5-bbe6-f86bd94206fe" providerId="ADAL" clId="{3B2AA5FE-B6A3-44FF-8BD6-F7D9102A9E1F}" dt="2021-06-27T04:21:16.992" v="5976" actId="20577"/>
          <ac:spMkLst>
            <pc:docMk/>
            <pc:sldMk cId="3141320703" sldId="443"/>
            <ac:spMk id="3" creationId="{139D5992-74CA-4E5E-831D-1F8F99FB57FF}"/>
          </ac:spMkLst>
        </pc:spChg>
        <pc:picChg chg="add mod">
          <ac:chgData name="Nguyen Bui Trong Tin" userId="e8b171ad-d98b-49d5-bbe6-f86bd94206fe" providerId="ADAL" clId="{3B2AA5FE-B6A3-44FF-8BD6-F7D9102A9E1F}" dt="2021-06-26T18:55:12.412" v="1130" actId="1076"/>
          <ac:picMkLst>
            <pc:docMk/>
            <pc:sldMk cId="3141320703" sldId="443"/>
            <ac:picMk id="2" creationId="{B607A6EB-4FED-403D-A90D-E7EC8CE5F28C}"/>
          </ac:picMkLst>
        </pc:picChg>
      </pc:sldChg>
      <pc:sldChg chg="addSp delSp modSp add mod">
        <pc:chgData name="Nguyen Bui Trong Tin" userId="e8b171ad-d98b-49d5-bbe6-f86bd94206fe" providerId="ADAL" clId="{3B2AA5FE-B6A3-44FF-8BD6-F7D9102A9E1F}" dt="2021-06-27T04:46:07.841" v="6045" actId="478"/>
        <pc:sldMkLst>
          <pc:docMk/>
          <pc:sldMk cId="1060641105" sldId="444"/>
        </pc:sldMkLst>
        <pc:spChg chg="mod">
          <ac:chgData name="Nguyen Bui Trong Tin" userId="e8b171ad-d98b-49d5-bbe6-f86bd94206fe" providerId="ADAL" clId="{3B2AA5FE-B6A3-44FF-8BD6-F7D9102A9E1F}" dt="2021-06-26T18:55:23.698" v="1134" actId="14100"/>
          <ac:spMkLst>
            <pc:docMk/>
            <pc:sldMk cId="1060641105" sldId="444"/>
            <ac:spMk id="3" creationId="{139D5992-74CA-4E5E-831D-1F8F99FB57FF}"/>
          </ac:spMkLst>
        </pc:spChg>
        <pc:picChg chg="add del mod">
          <ac:chgData name="Nguyen Bui Trong Tin" userId="e8b171ad-d98b-49d5-bbe6-f86bd94206fe" providerId="ADAL" clId="{3B2AA5FE-B6A3-44FF-8BD6-F7D9102A9E1F}" dt="2021-06-26T18:55:20.044" v="1133" actId="21"/>
          <ac:picMkLst>
            <pc:docMk/>
            <pc:sldMk cId="1060641105" sldId="444"/>
            <ac:picMk id="2" creationId="{22470C01-4AC8-4207-9EAF-532B68FDA748}"/>
          </ac:picMkLst>
        </pc:picChg>
        <pc:picChg chg="add mod">
          <ac:chgData name="Nguyen Bui Trong Tin" userId="e8b171ad-d98b-49d5-bbe6-f86bd94206fe" providerId="ADAL" clId="{3B2AA5FE-B6A3-44FF-8BD6-F7D9102A9E1F}" dt="2021-06-26T18:55:27.662" v="1136" actId="1076"/>
          <ac:picMkLst>
            <pc:docMk/>
            <pc:sldMk cId="1060641105" sldId="444"/>
            <ac:picMk id="4" creationId="{22470C01-4AC8-4207-9EAF-532B68FDA748}"/>
          </ac:picMkLst>
        </pc:picChg>
        <pc:picChg chg="add del mod">
          <ac:chgData name="Nguyen Bui Trong Tin" userId="e8b171ad-d98b-49d5-bbe6-f86bd94206fe" providerId="ADAL" clId="{3B2AA5FE-B6A3-44FF-8BD6-F7D9102A9E1F}" dt="2021-06-27T04:46:07.841" v="6045" actId="478"/>
          <ac:picMkLst>
            <pc:docMk/>
            <pc:sldMk cId="1060641105" sldId="444"/>
            <ac:picMk id="5" creationId="{DCFBAEF7-8CE9-4C31-BD9A-2BA21F92ED3E}"/>
          </ac:picMkLst>
        </pc:picChg>
      </pc:sldChg>
      <pc:sldChg chg="addSp modSp add mod">
        <pc:chgData name="Nguyen Bui Trong Tin" userId="e8b171ad-d98b-49d5-bbe6-f86bd94206fe" providerId="ADAL" clId="{3B2AA5FE-B6A3-44FF-8BD6-F7D9102A9E1F}" dt="2021-06-27T04:47:45.526" v="6088" actId="114"/>
        <pc:sldMkLst>
          <pc:docMk/>
          <pc:sldMk cId="4193179599" sldId="445"/>
        </pc:sldMkLst>
        <pc:spChg chg="mod">
          <ac:chgData name="Nguyen Bui Trong Tin" userId="e8b171ad-d98b-49d5-bbe6-f86bd94206fe" providerId="ADAL" clId="{3B2AA5FE-B6A3-44FF-8BD6-F7D9102A9E1F}" dt="2021-06-27T04:47:45.526" v="6088" actId="114"/>
          <ac:spMkLst>
            <pc:docMk/>
            <pc:sldMk cId="4193179599" sldId="445"/>
            <ac:spMk id="3" creationId="{139D5992-74CA-4E5E-831D-1F8F99FB57FF}"/>
          </ac:spMkLst>
        </pc:spChg>
        <pc:picChg chg="add mod">
          <ac:chgData name="Nguyen Bui Trong Tin" userId="e8b171ad-d98b-49d5-bbe6-f86bd94206fe" providerId="ADAL" clId="{3B2AA5FE-B6A3-44FF-8BD6-F7D9102A9E1F}" dt="2021-06-27T04:25:33.687" v="5977" actId="1076"/>
          <ac:picMkLst>
            <pc:docMk/>
            <pc:sldMk cId="4193179599" sldId="445"/>
            <ac:picMk id="2" creationId="{E62FDB16-9DDA-4D55-8915-A4A9F6E1AB93}"/>
          </ac:picMkLst>
        </pc:picChg>
      </pc:sldChg>
      <pc:sldChg chg="addSp modSp add mod">
        <pc:chgData name="Nguyen Bui Trong Tin" userId="e8b171ad-d98b-49d5-bbe6-f86bd94206fe" providerId="ADAL" clId="{3B2AA5FE-B6A3-44FF-8BD6-F7D9102A9E1F}" dt="2021-06-26T18:55:58.851" v="1144" actId="1076"/>
        <pc:sldMkLst>
          <pc:docMk/>
          <pc:sldMk cId="1006827686" sldId="446"/>
        </pc:sldMkLst>
        <pc:spChg chg="mod">
          <ac:chgData name="Nguyen Bui Trong Tin" userId="e8b171ad-d98b-49d5-bbe6-f86bd94206fe" providerId="ADAL" clId="{3B2AA5FE-B6A3-44FF-8BD6-F7D9102A9E1F}" dt="2021-06-26T18:55:51.748" v="1142" actId="14100"/>
          <ac:spMkLst>
            <pc:docMk/>
            <pc:sldMk cId="1006827686" sldId="446"/>
            <ac:spMk id="3" creationId="{139D5992-74CA-4E5E-831D-1F8F99FB57FF}"/>
          </ac:spMkLst>
        </pc:spChg>
        <pc:picChg chg="add mod">
          <ac:chgData name="Nguyen Bui Trong Tin" userId="e8b171ad-d98b-49d5-bbe6-f86bd94206fe" providerId="ADAL" clId="{3B2AA5FE-B6A3-44FF-8BD6-F7D9102A9E1F}" dt="2021-06-26T18:55:49.387" v="1141" actId="1076"/>
          <ac:picMkLst>
            <pc:docMk/>
            <pc:sldMk cId="1006827686" sldId="446"/>
            <ac:picMk id="2" creationId="{ED275B99-2ABE-4694-B4C0-0FA2710A572E}"/>
          </ac:picMkLst>
        </pc:picChg>
        <pc:picChg chg="add mod">
          <ac:chgData name="Nguyen Bui Trong Tin" userId="e8b171ad-d98b-49d5-bbe6-f86bd94206fe" providerId="ADAL" clId="{3B2AA5FE-B6A3-44FF-8BD6-F7D9102A9E1F}" dt="2021-06-26T18:55:58.851" v="1144" actId="1076"/>
          <ac:picMkLst>
            <pc:docMk/>
            <pc:sldMk cId="1006827686" sldId="446"/>
            <ac:picMk id="4" creationId="{6206541A-0005-40F8-BE3B-43C7C30C57B4}"/>
          </ac:picMkLst>
        </pc:picChg>
      </pc:sldChg>
      <pc:sldChg chg="addSp modSp add mod ord">
        <pc:chgData name="Nguyen Bui Trong Tin" userId="e8b171ad-d98b-49d5-bbe6-f86bd94206fe" providerId="ADAL" clId="{3B2AA5FE-B6A3-44FF-8BD6-F7D9102A9E1F}" dt="2021-06-27T04:17:54.124" v="5968" actId="20577"/>
        <pc:sldMkLst>
          <pc:docMk/>
          <pc:sldMk cId="3649754977" sldId="447"/>
        </pc:sldMkLst>
        <pc:spChg chg="mod">
          <ac:chgData name="Nguyen Bui Trong Tin" userId="e8b171ad-d98b-49d5-bbe6-f86bd94206fe" providerId="ADAL" clId="{3B2AA5FE-B6A3-44FF-8BD6-F7D9102A9E1F}" dt="2021-06-27T04:17:54.124" v="5968" actId="20577"/>
          <ac:spMkLst>
            <pc:docMk/>
            <pc:sldMk cId="3649754977" sldId="447"/>
            <ac:spMk id="3" creationId="{139D5992-74CA-4E5E-831D-1F8F99FB57FF}"/>
          </ac:spMkLst>
        </pc:spChg>
        <pc:picChg chg="add mod">
          <ac:chgData name="Nguyen Bui Trong Tin" userId="e8b171ad-d98b-49d5-bbe6-f86bd94206fe" providerId="ADAL" clId="{3B2AA5FE-B6A3-44FF-8BD6-F7D9102A9E1F}" dt="2021-06-26T18:55:00.760" v="1126" actId="1076"/>
          <ac:picMkLst>
            <pc:docMk/>
            <pc:sldMk cId="3649754977" sldId="447"/>
            <ac:picMk id="2" creationId="{6EA4F0ED-5148-4B9C-B853-129223904BEA}"/>
          </ac:picMkLst>
        </pc:picChg>
      </pc:sldChg>
      <pc:sldChg chg="addSp modSp add mod">
        <pc:chgData name="Nguyen Bui Trong Tin" userId="e8b171ad-d98b-49d5-bbe6-f86bd94206fe" providerId="ADAL" clId="{3B2AA5FE-B6A3-44FF-8BD6-F7D9102A9E1F}" dt="2021-06-27T04:48:12.536" v="6091" actId="20577"/>
        <pc:sldMkLst>
          <pc:docMk/>
          <pc:sldMk cId="3330708108" sldId="448"/>
        </pc:sldMkLst>
        <pc:spChg chg="mod">
          <ac:chgData name="Nguyen Bui Trong Tin" userId="e8b171ad-d98b-49d5-bbe6-f86bd94206fe" providerId="ADAL" clId="{3B2AA5FE-B6A3-44FF-8BD6-F7D9102A9E1F}" dt="2021-06-27T04:48:12.536" v="6091" actId="20577"/>
          <ac:spMkLst>
            <pc:docMk/>
            <pc:sldMk cId="3330708108" sldId="448"/>
            <ac:spMk id="3" creationId="{139D5992-74CA-4E5E-831D-1F8F99FB57FF}"/>
          </ac:spMkLst>
        </pc:spChg>
        <pc:picChg chg="add mod">
          <ac:chgData name="Nguyen Bui Trong Tin" userId="e8b171ad-d98b-49d5-bbe6-f86bd94206fe" providerId="ADAL" clId="{3B2AA5FE-B6A3-44FF-8BD6-F7D9102A9E1F}" dt="2021-06-26T18:56:10.832" v="1147" actId="1076"/>
          <ac:picMkLst>
            <pc:docMk/>
            <pc:sldMk cId="3330708108" sldId="448"/>
            <ac:picMk id="2" creationId="{FE5A6BE9-50ED-496E-94EF-58D51CAB8826}"/>
          </ac:picMkLst>
        </pc:picChg>
      </pc:sldChg>
      <pc:sldChg chg="addSp modSp add del mod">
        <pc:chgData name="Nguyen Bui Trong Tin" userId="e8b171ad-d98b-49d5-bbe6-f86bd94206fe" providerId="ADAL" clId="{3B2AA5FE-B6A3-44FF-8BD6-F7D9102A9E1F}" dt="2021-06-26T18:59:40.927" v="1194" actId="47"/>
        <pc:sldMkLst>
          <pc:docMk/>
          <pc:sldMk cId="4272512505" sldId="449"/>
        </pc:sldMkLst>
        <pc:picChg chg="add mod">
          <ac:chgData name="Nguyen Bui Trong Tin" userId="e8b171ad-d98b-49d5-bbe6-f86bd94206fe" providerId="ADAL" clId="{3B2AA5FE-B6A3-44FF-8BD6-F7D9102A9E1F}" dt="2021-06-26T18:58:21.111" v="1176" actId="14100"/>
          <ac:picMkLst>
            <pc:docMk/>
            <pc:sldMk cId="4272512505" sldId="449"/>
            <ac:picMk id="2" creationId="{27C88573-5515-4536-9099-ED6105041797}"/>
          </ac:picMkLst>
        </pc:picChg>
      </pc:sldChg>
      <pc:sldChg chg="addSp modSp add del mod">
        <pc:chgData name="Nguyen Bui Trong Tin" userId="e8b171ad-d98b-49d5-bbe6-f86bd94206fe" providerId="ADAL" clId="{3B2AA5FE-B6A3-44FF-8BD6-F7D9102A9E1F}" dt="2021-06-26T18:59:40.927" v="1194" actId="47"/>
        <pc:sldMkLst>
          <pc:docMk/>
          <pc:sldMk cId="936779215" sldId="450"/>
        </pc:sldMkLst>
        <pc:picChg chg="add mod">
          <ac:chgData name="Nguyen Bui Trong Tin" userId="e8b171ad-d98b-49d5-bbe6-f86bd94206fe" providerId="ADAL" clId="{3B2AA5FE-B6A3-44FF-8BD6-F7D9102A9E1F}" dt="2021-06-26T18:58:28.747" v="1178" actId="1076"/>
          <ac:picMkLst>
            <pc:docMk/>
            <pc:sldMk cId="936779215" sldId="450"/>
            <ac:picMk id="2" creationId="{CA9EB94E-0F2B-4A5C-A941-49ABF05A70AF}"/>
          </ac:picMkLst>
        </pc:picChg>
      </pc:sldChg>
      <pc:sldChg chg="addSp delSp modSp add del mod">
        <pc:chgData name="Nguyen Bui Trong Tin" userId="e8b171ad-d98b-49d5-bbe6-f86bd94206fe" providerId="ADAL" clId="{3B2AA5FE-B6A3-44FF-8BD6-F7D9102A9E1F}" dt="2021-06-26T18:59:40.927" v="1194" actId="47"/>
        <pc:sldMkLst>
          <pc:docMk/>
          <pc:sldMk cId="517692480" sldId="451"/>
        </pc:sldMkLst>
        <pc:spChg chg="del">
          <ac:chgData name="Nguyen Bui Trong Tin" userId="e8b171ad-d98b-49d5-bbe6-f86bd94206fe" providerId="ADAL" clId="{3B2AA5FE-B6A3-44FF-8BD6-F7D9102A9E1F}" dt="2021-06-26T18:58:45.980" v="1181" actId="478"/>
          <ac:spMkLst>
            <pc:docMk/>
            <pc:sldMk cId="517692480" sldId="451"/>
            <ac:spMk id="3" creationId="{139D5992-74CA-4E5E-831D-1F8F99FB57FF}"/>
          </ac:spMkLst>
        </pc:spChg>
        <pc:spChg chg="add mod">
          <ac:chgData name="Nguyen Bui Trong Tin" userId="e8b171ad-d98b-49d5-bbe6-f86bd94206fe" providerId="ADAL" clId="{3B2AA5FE-B6A3-44FF-8BD6-F7D9102A9E1F}" dt="2021-06-26T18:58:45.980" v="1181" actId="478"/>
          <ac:spMkLst>
            <pc:docMk/>
            <pc:sldMk cId="517692480" sldId="451"/>
            <ac:spMk id="5" creationId="{666CAC89-0A11-4E28-86FC-474C1896C0DF}"/>
          </ac:spMkLst>
        </pc:spChg>
        <pc:picChg chg="add del mod">
          <ac:chgData name="Nguyen Bui Trong Tin" userId="e8b171ad-d98b-49d5-bbe6-f86bd94206fe" providerId="ADAL" clId="{3B2AA5FE-B6A3-44FF-8BD6-F7D9102A9E1F}" dt="2021-06-26T18:58:57.209" v="1185" actId="478"/>
          <ac:picMkLst>
            <pc:docMk/>
            <pc:sldMk cId="517692480" sldId="451"/>
            <ac:picMk id="2" creationId="{6A9C0DF8-7C8C-41E8-A6AF-CFF23FD40C52}"/>
          </ac:picMkLst>
        </pc:picChg>
        <pc:picChg chg="add del mod">
          <ac:chgData name="Nguyen Bui Trong Tin" userId="e8b171ad-d98b-49d5-bbe6-f86bd94206fe" providerId="ADAL" clId="{3B2AA5FE-B6A3-44FF-8BD6-F7D9102A9E1F}" dt="2021-06-26T18:58:56.413" v="1184" actId="478"/>
          <ac:picMkLst>
            <pc:docMk/>
            <pc:sldMk cId="517692480" sldId="451"/>
            <ac:picMk id="6" creationId="{1DA23F79-1215-4E14-835A-83364BF7A71F}"/>
          </ac:picMkLst>
        </pc:picChg>
        <pc:picChg chg="add mod">
          <ac:chgData name="Nguyen Bui Trong Tin" userId="e8b171ad-d98b-49d5-bbe6-f86bd94206fe" providerId="ADAL" clId="{3B2AA5FE-B6A3-44FF-8BD6-F7D9102A9E1F}" dt="2021-06-26T18:59:06.175" v="1187" actId="1076"/>
          <ac:picMkLst>
            <pc:docMk/>
            <pc:sldMk cId="517692480" sldId="451"/>
            <ac:picMk id="7" creationId="{6A6E1CB0-0B01-4EAD-8F29-8CA5BBC1903F}"/>
          </ac:picMkLst>
        </pc:picChg>
      </pc:sldChg>
      <pc:sldChg chg="addSp delSp modSp add mod ord modNotesTx">
        <pc:chgData name="Nguyen Bui Trong Tin" userId="e8b171ad-d98b-49d5-bbe6-f86bd94206fe" providerId="ADAL" clId="{3B2AA5FE-B6A3-44FF-8BD6-F7D9102A9E1F}" dt="2021-06-27T04:51:05.286" v="6283" actId="20577"/>
        <pc:sldMkLst>
          <pc:docMk/>
          <pc:sldMk cId="3155034873" sldId="452"/>
        </pc:sldMkLst>
        <pc:picChg chg="add del mod">
          <ac:chgData name="Nguyen Bui Trong Tin" userId="e8b171ad-d98b-49d5-bbe6-f86bd94206fe" providerId="ADAL" clId="{3B2AA5FE-B6A3-44FF-8BD6-F7D9102A9E1F}" dt="2021-06-26T19:00:13.870" v="1205" actId="478"/>
          <ac:picMkLst>
            <pc:docMk/>
            <pc:sldMk cId="3155034873" sldId="452"/>
            <ac:picMk id="2" creationId="{5DD2AFD8-9689-47F1-8C56-47901C3DAF89}"/>
          </ac:picMkLst>
        </pc:picChg>
        <pc:picChg chg="add del mod">
          <ac:chgData name="Nguyen Bui Trong Tin" userId="e8b171ad-d98b-49d5-bbe6-f86bd94206fe" providerId="ADAL" clId="{3B2AA5FE-B6A3-44FF-8BD6-F7D9102A9E1F}" dt="2021-06-26T19:00:22.545" v="1208" actId="478"/>
          <ac:picMkLst>
            <pc:docMk/>
            <pc:sldMk cId="3155034873" sldId="452"/>
            <ac:picMk id="4" creationId="{23F3F581-79FA-4ABF-B492-84F074F3B69B}"/>
          </ac:picMkLst>
        </pc:picChg>
        <pc:picChg chg="add mod">
          <ac:chgData name="Nguyen Bui Trong Tin" userId="e8b171ad-d98b-49d5-bbe6-f86bd94206fe" providerId="ADAL" clId="{3B2AA5FE-B6A3-44FF-8BD6-F7D9102A9E1F}" dt="2021-06-26T19:00:31.211" v="1210" actId="1076"/>
          <ac:picMkLst>
            <pc:docMk/>
            <pc:sldMk cId="3155034873" sldId="452"/>
            <ac:picMk id="5" creationId="{941F3E91-3918-4FDD-9AAB-B41761FEDCE8}"/>
          </ac:picMkLst>
        </pc:picChg>
      </pc:sldChg>
      <pc:sldChg chg="addSp modSp add del mod">
        <pc:chgData name="Nguyen Bui Trong Tin" userId="e8b171ad-d98b-49d5-bbe6-f86bd94206fe" providerId="ADAL" clId="{3B2AA5FE-B6A3-44FF-8BD6-F7D9102A9E1F}" dt="2021-06-26T18:59:40.927" v="1194" actId="47"/>
        <pc:sldMkLst>
          <pc:docMk/>
          <pc:sldMk cId="163465284" sldId="453"/>
        </pc:sldMkLst>
        <pc:picChg chg="add mod">
          <ac:chgData name="Nguyen Bui Trong Tin" userId="e8b171ad-d98b-49d5-bbe6-f86bd94206fe" providerId="ADAL" clId="{3B2AA5FE-B6A3-44FF-8BD6-F7D9102A9E1F}" dt="2021-06-26T18:59:18.713" v="1191" actId="14100"/>
          <ac:picMkLst>
            <pc:docMk/>
            <pc:sldMk cId="163465284" sldId="453"/>
            <ac:picMk id="2" creationId="{02FF824A-7CF1-4E34-8DCF-FFDF677DDA25}"/>
          </ac:picMkLst>
        </pc:picChg>
      </pc:sldChg>
      <pc:sldChg chg="addSp modSp add mod">
        <pc:chgData name="Nguyen Bui Trong Tin" userId="e8b171ad-d98b-49d5-bbe6-f86bd94206fe" providerId="ADAL" clId="{3B2AA5FE-B6A3-44FF-8BD6-F7D9102A9E1F}" dt="2021-06-27T04:56:28.900" v="6301" actId="20577"/>
        <pc:sldMkLst>
          <pc:docMk/>
          <pc:sldMk cId="1671288076" sldId="453"/>
        </pc:sldMkLst>
        <pc:spChg chg="mod">
          <ac:chgData name="Nguyen Bui Trong Tin" userId="e8b171ad-d98b-49d5-bbe6-f86bd94206fe" providerId="ADAL" clId="{3B2AA5FE-B6A3-44FF-8BD6-F7D9102A9E1F}" dt="2021-06-27T04:56:28.900" v="6301" actId="20577"/>
          <ac:spMkLst>
            <pc:docMk/>
            <pc:sldMk cId="1671288076" sldId="453"/>
            <ac:spMk id="3" creationId="{139D5992-74CA-4E5E-831D-1F8F99FB57FF}"/>
          </ac:spMkLst>
        </pc:spChg>
        <pc:picChg chg="add mod">
          <ac:chgData name="Nguyen Bui Trong Tin" userId="e8b171ad-d98b-49d5-bbe6-f86bd94206fe" providerId="ADAL" clId="{3B2AA5FE-B6A3-44FF-8BD6-F7D9102A9E1F}" dt="2021-06-26T19:02:12.216" v="1238" actId="14100"/>
          <ac:picMkLst>
            <pc:docMk/>
            <pc:sldMk cId="1671288076" sldId="453"/>
            <ac:picMk id="2" creationId="{CD3ED5C2-5F0F-4FD0-9E4E-3686F7D7FB61}"/>
          </ac:picMkLst>
        </pc:picChg>
      </pc:sldChg>
      <pc:sldChg chg="addSp modSp add mod">
        <pc:chgData name="Nguyen Bui Trong Tin" userId="e8b171ad-d98b-49d5-bbe6-f86bd94206fe" providerId="ADAL" clId="{3B2AA5FE-B6A3-44FF-8BD6-F7D9102A9E1F}" dt="2021-06-27T05:04:43.273" v="6319" actId="20577"/>
        <pc:sldMkLst>
          <pc:docMk/>
          <pc:sldMk cId="4117373650" sldId="454"/>
        </pc:sldMkLst>
        <pc:spChg chg="mod">
          <ac:chgData name="Nguyen Bui Trong Tin" userId="e8b171ad-d98b-49d5-bbe6-f86bd94206fe" providerId="ADAL" clId="{3B2AA5FE-B6A3-44FF-8BD6-F7D9102A9E1F}" dt="2021-06-27T05:04:43.273" v="6319" actId="20577"/>
          <ac:spMkLst>
            <pc:docMk/>
            <pc:sldMk cId="4117373650" sldId="454"/>
            <ac:spMk id="3" creationId="{139D5992-74CA-4E5E-831D-1F8F99FB57FF}"/>
          </ac:spMkLst>
        </pc:spChg>
        <pc:picChg chg="add mod">
          <ac:chgData name="Nguyen Bui Trong Tin" userId="e8b171ad-d98b-49d5-bbe6-f86bd94206fe" providerId="ADAL" clId="{3B2AA5FE-B6A3-44FF-8BD6-F7D9102A9E1F}" dt="2021-06-26T19:03:01.385" v="1250" actId="14100"/>
          <ac:picMkLst>
            <pc:docMk/>
            <pc:sldMk cId="4117373650" sldId="454"/>
            <ac:picMk id="2" creationId="{AE39F24A-3E9B-4538-BDE8-90261A4B6B26}"/>
          </ac:picMkLst>
        </pc:picChg>
      </pc:sldChg>
      <pc:sldChg chg="addSp delSp modSp add mod modNotesTx">
        <pc:chgData name="Nguyen Bui Trong Tin" userId="e8b171ad-d98b-49d5-bbe6-f86bd94206fe" providerId="ADAL" clId="{3B2AA5FE-B6A3-44FF-8BD6-F7D9102A9E1F}" dt="2021-06-27T05:08:40.742" v="6327" actId="20577"/>
        <pc:sldMkLst>
          <pc:docMk/>
          <pc:sldMk cId="1624020390" sldId="455"/>
        </pc:sldMkLst>
        <pc:picChg chg="add del mod">
          <ac:chgData name="Nguyen Bui Trong Tin" userId="e8b171ad-d98b-49d5-bbe6-f86bd94206fe" providerId="ADAL" clId="{3B2AA5FE-B6A3-44FF-8BD6-F7D9102A9E1F}" dt="2021-06-26T19:03:39.314" v="1254" actId="478"/>
          <ac:picMkLst>
            <pc:docMk/>
            <pc:sldMk cId="1624020390" sldId="455"/>
            <ac:picMk id="2" creationId="{8852578F-A270-4C01-AF89-E69ECC36AA74}"/>
          </ac:picMkLst>
        </pc:picChg>
        <pc:picChg chg="add mod">
          <ac:chgData name="Nguyen Bui Trong Tin" userId="e8b171ad-d98b-49d5-bbe6-f86bd94206fe" providerId="ADAL" clId="{3B2AA5FE-B6A3-44FF-8BD6-F7D9102A9E1F}" dt="2021-06-26T19:03:52.418" v="1258" actId="14100"/>
          <ac:picMkLst>
            <pc:docMk/>
            <pc:sldMk cId="1624020390" sldId="455"/>
            <ac:picMk id="4" creationId="{6A6B3180-C7FD-4D48-9D0C-4E3E28DC0D03}"/>
          </ac:picMkLst>
        </pc:picChg>
      </pc:sldChg>
      <pc:sldChg chg="addSp modSp add mod ord">
        <pc:chgData name="Nguyen Bui Trong Tin" userId="e8b171ad-d98b-49d5-bbe6-f86bd94206fe" providerId="ADAL" clId="{3B2AA5FE-B6A3-44FF-8BD6-F7D9102A9E1F}" dt="2021-06-27T04:50:24.869" v="6280" actId="20577"/>
        <pc:sldMkLst>
          <pc:docMk/>
          <pc:sldMk cId="436819471" sldId="456"/>
        </pc:sldMkLst>
        <pc:spChg chg="mod">
          <ac:chgData name="Nguyen Bui Trong Tin" userId="e8b171ad-d98b-49d5-bbe6-f86bd94206fe" providerId="ADAL" clId="{3B2AA5FE-B6A3-44FF-8BD6-F7D9102A9E1F}" dt="2021-06-27T04:50:24.869" v="6280" actId="20577"/>
          <ac:spMkLst>
            <pc:docMk/>
            <pc:sldMk cId="436819471" sldId="456"/>
            <ac:spMk id="3" creationId="{139D5992-74CA-4E5E-831D-1F8F99FB57FF}"/>
          </ac:spMkLst>
        </pc:spChg>
        <pc:picChg chg="add mod">
          <ac:chgData name="Nguyen Bui Trong Tin" userId="e8b171ad-d98b-49d5-bbe6-f86bd94206fe" providerId="ADAL" clId="{3B2AA5FE-B6A3-44FF-8BD6-F7D9102A9E1F}" dt="2021-06-26T18:59:58.650" v="1200" actId="1076"/>
          <ac:picMkLst>
            <pc:docMk/>
            <pc:sldMk cId="436819471" sldId="456"/>
            <ac:picMk id="2" creationId="{D588EBF6-9D6E-48F8-86B1-B7700D2A8BB7}"/>
          </ac:picMkLst>
        </pc:picChg>
      </pc:sldChg>
      <pc:sldChg chg="delSp add del mod">
        <pc:chgData name="Nguyen Bui Trong Tin" userId="e8b171ad-d98b-49d5-bbe6-f86bd94206fe" providerId="ADAL" clId="{3B2AA5FE-B6A3-44FF-8BD6-F7D9102A9E1F}" dt="2021-06-27T04:11:00.086" v="5943" actId="47"/>
        <pc:sldMkLst>
          <pc:docMk/>
          <pc:sldMk cId="2382730727" sldId="457"/>
        </pc:sldMkLst>
        <pc:picChg chg="del">
          <ac:chgData name="Nguyen Bui Trong Tin" userId="e8b171ad-d98b-49d5-bbe6-f86bd94206fe" providerId="ADAL" clId="{3B2AA5FE-B6A3-44FF-8BD6-F7D9102A9E1F}" dt="2021-06-27T04:10:58.462" v="5942" actId="21"/>
          <ac:picMkLst>
            <pc:docMk/>
            <pc:sldMk cId="2382730727" sldId="457"/>
            <ac:picMk id="2" creationId="{F06D90EB-917C-44E7-A91C-41A51CDCBADD}"/>
          </ac:picMkLst>
        </pc:picChg>
      </pc:sldChg>
    </pc:docChg>
  </pc:docChgLst>
  <pc:docChgLst>
    <pc:chgData name="Nguyen Bui Trong Tin" userId="e8b171ad-d98b-49d5-bbe6-f86bd94206fe" providerId="ADAL" clId="{FE154A06-6201-465B-871E-D1F4B682C521}"/>
    <pc:docChg chg="undo custSel addSld delSld modSld">
      <pc:chgData name="Nguyen Bui Trong Tin" userId="e8b171ad-d98b-49d5-bbe6-f86bd94206fe" providerId="ADAL" clId="{FE154A06-6201-465B-871E-D1F4B682C521}" dt="2021-05-28T11:15:57.769" v="401" actId="20577"/>
      <pc:docMkLst>
        <pc:docMk/>
      </pc:docMkLst>
      <pc:sldChg chg="modNotesTx">
        <pc:chgData name="Nguyen Bui Trong Tin" userId="e8b171ad-d98b-49d5-bbe6-f86bd94206fe" providerId="ADAL" clId="{FE154A06-6201-465B-871E-D1F4B682C521}" dt="2021-05-27T16:55:18.864" v="22" actId="20577"/>
        <pc:sldMkLst>
          <pc:docMk/>
          <pc:sldMk cId="1495374394" sldId="256"/>
        </pc:sldMkLst>
      </pc:sldChg>
      <pc:sldChg chg="modNotesTx">
        <pc:chgData name="Nguyen Bui Trong Tin" userId="e8b171ad-d98b-49d5-bbe6-f86bd94206fe" providerId="ADAL" clId="{FE154A06-6201-465B-871E-D1F4B682C521}" dt="2021-05-27T16:55:22.583" v="23"/>
        <pc:sldMkLst>
          <pc:docMk/>
          <pc:sldMk cId="2876239378" sldId="257"/>
        </pc:sldMkLst>
      </pc:sldChg>
      <pc:sldChg chg="modNotesTx">
        <pc:chgData name="Nguyen Bui Trong Tin" userId="e8b171ad-d98b-49d5-bbe6-f86bd94206fe" providerId="ADAL" clId="{FE154A06-6201-465B-871E-D1F4B682C521}" dt="2021-05-27T16:55:24.683" v="24"/>
        <pc:sldMkLst>
          <pc:docMk/>
          <pc:sldMk cId="1385030760" sldId="258"/>
        </pc:sldMkLst>
      </pc:sldChg>
      <pc:sldChg chg="modNotesTx">
        <pc:chgData name="Nguyen Bui Trong Tin" userId="e8b171ad-d98b-49d5-bbe6-f86bd94206fe" providerId="ADAL" clId="{FE154A06-6201-465B-871E-D1F4B682C521}" dt="2021-05-27T16:55:26.753" v="25"/>
        <pc:sldMkLst>
          <pc:docMk/>
          <pc:sldMk cId="1502579555" sldId="259"/>
        </pc:sldMkLst>
      </pc:sldChg>
      <pc:sldChg chg="modNotesTx">
        <pc:chgData name="Nguyen Bui Trong Tin" userId="e8b171ad-d98b-49d5-bbe6-f86bd94206fe" providerId="ADAL" clId="{FE154A06-6201-465B-871E-D1F4B682C521}" dt="2021-05-27T16:55:28.533" v="26"/>
        <pc:sldMkLst>
          <pc:docMk/>
          <pc:sldMk cId="4237374391" sldId="260"/>
        </pc:sldMkLst>
      </pc:sldChg>
      <pc:sldChg chg="modNotesTx">
        <pc:chgData name="Nguyen Bui Trong Tin" userId="e8b171ad-d98b-49d5-bbe6-f86bd94206fe" providerId="ADAL" clId="{FE154A06-6201-465B-871E-D1F4B682C521}" dt="2021-05-27T16:55:31.283" v="27"/>
        <pc:sldMkLst>
          <pc:docMk/>
          <pc:sldMk cId="2542749168" sldId="261"/>
        </pc:sldMkLst>
      </pc:sldChg>
      <pc:sldChg chg="modNotesTx">
        <pc:chgData name="Nguyen Bui Trong Tin" userId="e8b171ad-d98b-49d5-bbe6-f86bd94206fe" providerId="ADAL" clId="{FE154A06-6201-465B-871E-D1F4B682C521}" dt="2021-05-27T16:55:52.023" v="44"/>
        <pc:sldMkLst>
          <pc:docMk/>
          <pc:sldMk cId="2693561707" sldId="262"/>
        </pc:sldMkLst>
      </pc:sldChg>
      <pc:sldChg chg="modNotesTx">
        <pc:chgData name="Nguyen Bui Trong Tin" userId="e8b171ad-d98b-49d5-bbe6-f86bd94206fe" providerId="ADAL" clId="{FE154A06-6201-465B-871E-D1F4B682C521}" dt="2021-05-27T16:55:46.393" v="43" actId="113"/>
        <pc:sldMkLst>
          <pc:docMk/>
          <pc:sldMk cId="919847834" sldId="263"/>
        </pc:sldMkLst>
      </pc:sldChg>
      <pc:sldChg chg="addSp delSp modSp mod modNotesTx">
        <pc:chgData name="Nguyen Bui Trong Tin" userId="e8b171ad-d98b-49d5-bbe6-f86bd94206fe" providerId="ADAL" clId="{FE154A06-6201-465B-871E-D1F4B682C521}" dt="2021-05-28T11:04:10.937" v="257" actId="1076"/>
        <pc:sldMkLst>
          <pc:docMk/>
          <pc:sldMk cId="416175474" sldId="264"/>
        </pc:sldMkLst>
        <pc:spChg chg="mod">
          <ac:chgData name="Nguyen Bui Trong Tin" userId="e8b171ad-d98b-49d5-bbe6-f86bd94206fe" providerId="ADAL" clId="{FE154A06-6201-465B-871E-D1F4B682C521}" dt="2021-05-28T11:03:45.439" v="251" actId="20577"/>
          <ac:spMkLst>
            <pc:docMk/>
            <pc:sldMk cId="416175474" sldId="264"/>
            <ac:spMk id="3" creationId="{139D5992-74CA-4E5E-831D-1F8F99FB57FF}"/>
          </ac:spMkLst>
        </pc:spChg>
        <pc:spChg chg="add del mod">
          <ac:chgData name="Nguyen Bui Trong Tin" userId="e8b171ad-d98b-49d5-bbe6-f86bd94206fe" providerId="ADAL" clId="{FE154A06-6201-465B-871E-D1F4B682C521}" dt="2021-05-27T16:56:19.443" v="55"/>
          <ac:spMkLst>
            <pc:docMk/>
            <pc:sldMk cId="416175474" sldId="264"/>
            <ac:spMk id="4" creationId="{AF1A0259-1D89-4DC9-8E40-1D5383FDAECC}"/>
          </ac:spMkLst>
        </pc:spChg>
        <pc:picChg chg="add del mod">
          <ac:chgData name="Nguyen Bui Trong Tin" userId="e8b171ad-d98b-49d5-bbe6-f86bd94206fe" providerId="ADAL" clId="{FE154A06-6201-465B-871E-D1F4B682C521}" dt="2021-05-28T11:04:04.749" v="255" actId="478"/>
          <ac:picMkLst>
            <pc:docMk/>
            <pc:sldMk cId="416175474" sldId="264"/>
            <ac:picMk id="2" creationId="{56930C24-7290-43B2-80F7-5B51C2382184}"/>
          </ac:picMkLst>
        </pc:picChg>
        <pc:picChg chg="add mod">
          <ac:chgData name="Nguyen Bui Trong Tin" userId="e8b171ad-d98b-49d5-bbe6-f86bd94206fe" providerId="ADAL" clId="{FE154A06-6201-465B-871E-D1F4B682C521}" dt="2021-05-28T11:04:10.937" v="257" actId="1076"/>
          <ac:picMkLst>
            <pc:docMk/>
            <pc:sldMk cId="416175474" sldId="264"/>
            <ac:picMk id="4" creationId="{80BAA1A8-A717-4023-9B4E-862CA385B6B7}"/>
          </ac:picMkLst>
        </pc:picChg>
        <pc:picChg chg="add mod">
          <ac:chgData name="Nguyen Bui Trong Tin" userId="e8b171ad-d98b-49d5-bbe6-f86bd94206fe" providerId="ADAL" clId="{FE154A06-6201-465B-871E-D1F4B682C521}" dt="2021-05-27T17:18:23.163" v="204" actId="1076"/>
          <ac:picMkLst>
            <pc:docMk/>
            <pc:sldMk cId="416175474" sldId="264"/>
            <ac:picMk id="5" creationId="{5EBBE53E-651A-47EC-A4C9-417039D2AD2B}"/>
          </ac:picMkLst>
        </pc:picChg>
      </pc:sldChg>
      <pc:sldChg chg="del">
        <pc:chgData name="Nguyen Bui Trong Tin" userId="e8b171ad-d98b-49d5-bbe6-f86bd94206fe" providerId="ADAL" clId="{FE154A06-6201-465B-871E-D1F4B682C521}" dt="2021-05-27T17:02:23.402" v="108" actId="47"/>
        <pc:sldMkLst>
          <pc:docMk/>
          <pc:sldMk cId="349773366" sldId="265"/>
        </pc:sldMkLst>
      </pc:sldChg>
      <pc:sldChg chg="addSp delSp modSp mod modNotesTx">
        <pc:chgData name="Nguyen Bui Trong Tin" userId="e8b171ad-d98b-49d5-bbe6-f86bd94206fe" providerId="ADAL" clId="{FE154A06-6201-465B-871E-D1F4B682C521}" dt="2021-05-28T11:14:04.380" v="357" actId="20577"/>
        <pc:sldMkLst>
          <pc:docMk/>
          <pc:sldMk cId="3186130772" sldId="266"/>
        </pc:sldMkLst>
        <pc:spChg chg="mod">
          <ac:chgData name="Nguyen Bui Trong Tin" userId="e8b171ad-d98b-49d5-bbe6-f86bd94206fe" providerId="ADAL" clId="{FE154A06-6201-465B-871E-D1F4B682C521}" dt="2021-05-28T11:14:04.380" v="357" actId="20577"/>
          <ac:spMkLst>
            <pc:docMk/>
            <pc:sldMk cId="3186130772" sldId="266"/>
            <ac:spMk id="3" creationId="{139D5992-74CA-4E5E-831D-1F8F99FB57FF}"/>
          </ac:spMkLst>
        </pc:spChg>
        <pc:picChg chg="add del">
          <ac:chgData name="Nguyen Bui Trong Tin" userId="e8b171ad-d98b-49d5-bbe6-f86bd94206fe" providerId="ADAL" clId="{FE154A06-6201-465B-871E-D1F4B682C521}" dt="2021-05-27T17:13:02.712" v="165" actId="478"/>
          <ac:picMkLst>
            <pc:docMk/>
            <pc:sldMk cId="3186130772" sldId="266"/>
            <ac:picMk id="2" creationId="{A8D9268D-79C4-4258-9F00-5F7A629E0EDC}"/>
          </ac:picMkLst>
        </pc:picChg>
        <pc:picChg chg="add mod">
          <ac:chgData name="Nguyen Bui Trong Tin" userId="e8b171ad-d98b-49d5-bbe6-f86bd94206fe" providerId="ADAL" clId="{FE154A06-6201-465B-871E-D1F4B682C521}" dt="2021-05-27T17:13:45.753" v="169" actId="14100"/>
          <ac:picMkLst>
            <pc:docMk/>
            <pc:sldMk cId="3186130772" sldId="266"/>
            <ac:picMk id="4" creationId="{0FFF990F-D300-4976-906B-CE9288C87F76}"/>
          </ac:picMkLst>
        </pc:picChg>
      </pc:sldChg>
      <pc:sldChg chg="addSp modSp mod modNotesTx">
        <pc:chgData name="Nguyen Bui Trong Tin" userId="e8b171ad-d98b-49d5-bbe6-f86bd94206fe" providerId="ADAL" clId="{FE154A06-6201-465B-871E-D1F4B682C521}" dt="2021-05-28T11:15:33.293" v="394" actId="20577"/>
        <pc:sldMkLst>
          <pc:docMk/>
          <pc:sldMk cId="1726459742" sldId="267"/>
        </pc:sldMkLst>
        <pc:spChg chg="mod">
          <ac:chgData name="Nguyen Bui Trong Tin" userId="e8b171ad-d98b-49d5-bbe6-f86bd94206fe" providerId="ADAL" clId="{FE154A06-6201-465B-871E-D1F4B682C521}" dt="2021-05-28T11:15:33.293" v="394" actId="20577"/>
          <ac:spMkLst>
            <pc:docMk/>
            <pc:sldMk cId="1726459742" sldId="267"/>
            <ac:spMk id="3" creationId="{139D5992-74CA-4E5E-831D-1F8F99FB57FF}"/>
          </ac:spMkLst>
        </pc:spChg>
        <pc:picChg chg="add mod">
          <ac:chgData name="Nguyen Bui Trong Tin" userId="e8b171ad-d98b-49d5-bbe6-f86bd94206fe" providerId="ADAL" clId="{FE154A06-6201-465B-871E-D1F4B682C521}" dt="2021-05-27T17:16:08.147" v="196" actId="14100"/>
          <ac:picMkLst>
            <pc:docMk/>
            <pc:sldMk cId="1726459742" sldId="267"/>
            <ac:picMk id="2" creationId="{D0F56FAB-9918-4A00-A22B-753A6FDD8E7C}"/>
          </ac:picMkLst>
        </pc:picChg>
      </pc:sldChg>
      <pc:sldChg chg="addSp modSp add mod">
        <pc:chgData name="Nguyen Bui Trong Tin" userId="e8b171ad-d98b-49d5-bbe6-f86bd94206fe" providerId="ADAL" clId="{FE154A06-6201-465B-871E-D1F4B682C521}" dt="2021-05-28T11:05:03.516" v="258" actId="20577"/>
        <pc:sldMkLst>
          <pc:docMk/>
          <pc:sldMk cId="3165844236" sldId="269"/>
        </pc:sldMkLst>
        <pc:spChg chg="mod">
          <ac:chgData name="Nguyen Bui Trong Tin" userId="e8b171ad-d98b-49d5-bbe6-f86bd94206fe" providerId="ADAL" clId="{FE154A06-6201-465B-871E-D1F4B682C521}" dt="2021-05-28T11:05:03.516" v="258" actId="20577"/>
          <ac:spMkLst>
            <pc:docMk/>
            <pc:sldMk cId="3165844236" sldId="269"/>
            <ac:spMk id="3" creationId="{139D5992-74CA-4E5E-831D-1F8F99FB57FF}"/>
          </ac:spMkLst>
        </pc:spChg>
        <pc:picChg chg="add mod">
          <ac:chgData name="Nguyen Bui Trong Tin" userId="e8b171ad-d98b-49d5-bbe6-f86bd94206fe" providerId="ADAL" clId="{FE154A06-6201-465B-871E-D1F4B682C521}" dt="2021-05-27T16:57:32.463" v="66" actId="14100"/>
          <ac:picMkLst>
            <pc:docMk/>
            <pc:sldMk cId="3165844236" sldId="269"/>
            <ac:picMk id="2" creationId="{01946D2D-A3EF-4392-9898-332A7AF5CD4D}"/>
          </ac:picMkLst>
        </pc:picChg>
      </pc:sldChg>
      <pc:sldChg chg="addSp modSp add mod modNotesTx">
        <pc:chgData name="Nguyen Bui Trong Tin" userId="e8b171ad-d98b-49d5-bbe6-f86bd94206fe" providerId="ADAL" clId="{FE154A06-6201-465B-871E-D1F4B682C521}" dt="2021-05-28T11:05:31.025" v="260" actId="20577"/>
        <pc:sldMkLst>
          <pc:docMk/>
          <pc:sldMk cId="2181151413" sldId="270"/>
        </pc:sldMkLst>
        <pc:spChg chg="mod">
          <ac:chgData name="Nguyen Bui Trong Tin" userId="e8b171ad-d98b-49d5-bbe6-f86bd94206fe" providerId="ADAL" clId="{FE154A06-6201-465B-871E-D1F4B682C521}" dt="2021-05-28T11:05:31.025" v="260" actId="20577"/>
          <ac:spMkLst>
            <pc:docMk/>
            <pc:sldMk cId="2181151413" sldId="270"/>
            <ac:spMk id="3" creationId="{139D5992-74CA-4E5E-831D-1F8F99FB57FF}"/>
          </ac:spMkLst>
        </pc:spChg>
        <pc:picChg chg="add mod">
          <ac:chgData name="Nguyen Bui Trong Tin" userId="e8b171ad-d98b-49d5-bbe6-f86bd94206fe" providerId="ADAL" clId="{FE154A06-6201-465B-871E-D1F4B682C521}" dt="2021-05-27T17:01:12.674" v="77" actId="1076"/>
          <ac:picMkLst>
            <pc:docMk/>
            <pc:sldMk cId="2181151413" sldId="270"/>
            <ac:picMk id="2" creationId="{748B296A-3E9E-46CB-B2E5-CCD8A315025F}"/>
          </ac:picMkLst>
        </pc:picChg>
      </pc:sldChg>
      <pc:sldChg chg="add del">
        <pc:chgData name="Nguyen Bui Trong Tin" userId="e8b171ad-d98b-49d5-bbe6-f86bd94206fe" providerId="ADAL" clId="{FE154A06-6201-465B-871E-D1F4B682C521}" dt="2021-05-27T17:00:19.972" v="67" actId="47"/>
        <pc:sldMkLst>
          <pc:docMk/>
          <pc:sldMk cId="1518202582" sldId="271"/>
        </pc:sldMkLst>
      </pc:sldChg>
      <pc:sldChg chg="add del">
        <pc:chgData name="Nguyen Bui Trong Tin" userId="e8b171ad-d98b-49d5-bbe6-f86bd94206fe" providerId="ADAL" clId="{FE154A06-6201-465B-871E-D1F4B682C521}" dt="2021-05-27T17:01:54.273" v="78" actId="47"/>
        <pc:sldMkLst>
          <pc:docMk/>
          <pc:sldMk cId="2945479781" sldId="271"/>
        </pc:sldMkLst>
      </pc:sldChg>
      <pc:sldChg chg="add del modNotesTx">
        <pc:chgData name="Nguyen Bui Trong Tin" userId="e8b171ad-d98b-49d5-bbe6-f86bd94206fe" providerId="ADAL" clId="{FE154A06-6201-465B-871E-D1F4B682C521}" dt="2021-05-27T17:02:32.553" v="109" actId="47"/>
        <pc:sldMkLst>
          <pc:docMk/>
          <pc:sldMk cId="2020163532" sldId="272"/>
        </pc:sldMkLst>
      </pc:sldChg>
      <pc:sldChg chg="add del">
        <pc:chgData name="Nguyen Bui Trong Tin" userId="e8b171ad-d98b-49d5-bbe6-f86bd94206fe" providerId="ADAL" clId="{FE154A06-6201-465B-871E-D1F4B682C521}" dt="2021-05-27T17:02:32.553" v="109" actId="47"/>
        <pc:sldMkLst>
          <pc:docMk/>
          <pc:sldMk cId="2585641569" sldId="273"/>
        </pc:sldMkLst>
      </pc:sldChg>
      <pc:sldChg chg="addSp modSp add mod modNotesTx">
        <pc:chgData name="Nguyen Bui Trong Tin" userId="e8b171ad-d98b-49d5-bbe6-f86bd94206fe" providerId="ADAL" clId="{FE154A06-6201-465B-871E-D1F4B682C521}" dt="2021-05-28T11:06:24.026" v="264" actId="20577"/>
        <pc:sldMkLst>
          <pc:docMk/>
          <pc:sldMk cId="1696446060" sldId="274"/>
        </pc:sldMkLst>
        <pc:spChg chg="mod">
          <ac:chgData name="Nguyen Bui Trong Tin" userId="e8b171ad-d98b-49d5-bbe6-f86bd94206fe" providerId="ADAL" clId="{FE154A06-6201-465B-871E-D1F4B682C521}" dt="2021-05-28T11:06:24.026" v="264" actId="20577"/>
          <ac:spMkLst>
            <pc:docMk/>
            <pc:sldMk cId="1696446060" sldId="274"/>
            <ac:spMk id="3" creationId="{139D5992-74CA-4E5E-831D-1F8F99FB57FF}"/>
          </ac:spMkLst>
        </pc:spChg>
        <pc:picChg chg="add mod">
          <ac:chgData name="Nguyen Bui Trong Tin" userId="e8b171ad-d98b-49d5-bbe6-f86bd94206fe" providerId="ADAL" clId="{FE154A06-6201-465B-871E-D1F4B682C521}" dt="2021-05-28T11:05:45.177" v="261" actId="14100"/>
          <ac:picMkLst>
            <pc:docMk/>
            <pc:sldMk cId="1696446060" sldId="274"/>
            <ac:picMk id="2" creationId="{4CE0B476-C670-4559-9FE6-1A3D2D41B4B7}"/>
          </ac:picMkLst>
        </pc:picChg>
        <pc:picChg chg="add mod">
          <ac:chgData name="Nguyen Bui Trong Tin" userId="e8b171ad-d98b-49d5-bbe6-f86bd94206fe" providerId="ADAL" clId="{FE154A06-6201-465B-871E-D1F4B682C521}" dt="2021-05-28T11:05:50.761" v="263" actId="1076"/>
          <ac:picMkLst>
            <pc:docMk/>
            <pc:sldMk cId="1696446060" sldId="274"/>
            <ac:picMk id="4" creationId="{EE48FDF0-4E75-495F-8E5C-FFB500AAA7D5}"/>
          </ac:picMkLst>
        </pc:picChg>
      </pc:sldChg>
      <pc:sldChg chg="addSp modSp add mod">
        <pc:chgData name="Nguyen Bui Trong Tin" userId="e8b171ad-d98b-49d5-bbe6-f86bd94206fe" providerId="ADAL" clId="{FE154A06-6201-465B-871E-D1F4B682C521}" dt="2021-05-28T11:06:53.269" v="271" actId="20577"/>
        <pc:sldMkLst>
          <pc:docMk/>
          <pc:sldMk cId="3710873343" sldId="275"/>
        </pc:sldMkLst>
        <pc:spChg chg="mod">
          <ac:chgData name="Nguyen Bui Trong Tin" userId="e8b171ad-d98b-49d5-bbe6-f86bd94206fe" providerId="ADAL" clId="{FE154A06-6201-465B-871E-D1F4B682C521}" dt="2021-05-28T11:06:53.269" v="271" actId="20577"/>
          <ac:spMkLst>
            <pc:docMk/>
            <pc:sldMk cId="3710873343" sldId="275"/>
            <ac:spMk id="3" creationId="{139D5992-74CA-4E5E-831D-1F8F99FB57FF}"/>
          </ac:spMkLst>
        </pc:spChg>
        <pc:picChg chg="add mod">
          <ac:chgData name="Nguyen Bui Trong Tin" userId="e8b171ad-d98b-49d5-bbe6-f86bd94206fe" providerId="ADAL" clId="{FE154A06-6201-465B-871E-D1F4B682C521}" dt="2021-05-28T11:06:32.015" v="265" actId="14100"/>
          <ac:picMkLst>
            <pc:docMk/>
            <pc:sldMk cId="3710873343" sldId="275"/>
            <ac:picMk id="2" creationId="{2E69D1F6-42D0-496A-B133-500913DB6853}"/>
          </ac:picMkLst>
        </pc:picChg>
      </pc:sldChg>
      <pc:sldChg chg="addSp modSp add mod modNotesTx">
        <pc:chgData name="Nguyen Bui Trong Tin" userId="e8b171ad-d98b-49d5-bbe6-f86bd94206fe" providerId="ADAL" clId="{FE154A06-6201-465B-871E-D1F4B682C521}" dt="2021-05-28T11:07:17.952" v="278" actId="20577"/>
        <pc:sldMkLst>
          <pc:docMk/>
          <pc:sldMk cId="1596506335" sldId="276"/>
        </pc:sldMkLst>
        <pc:spChg chg="mod">
          <ac:chgData name="Nguyen Bui Trong Tin" userId="e8b171ad-d98b-49d5-bbe6-f86bd94206fe" providerId="ADAL" clId="{FE154A06-6201-465B-871E-D1F4B682C521}" dt="2021-05-28T11:07:17.952" v="278" actId="20577"/>
          <ac:spMkLst>
            <pc:docMk/>
            <pc:sldMk cId="1596506335" sldId="276"/>
            <ac:spMk id="3" creationId="{139D5992-74CA-4E5E-831D-1F8F99FB57FF}"/>
          </ac:spMkLst>
        </pc:spChg>
        <pc:picChg chg="add mod">
          <ac:chgData name="Nguyen Bui Trong Tin" userId="e8b171ad-d98b-49d5-bbe6-f86bd94206fe" providerId="ADAL" clId="{FE154A06-6201-465B-871E-D1F4B682C521}" dt="2021-05-27T17:06:34.828" v="126" actId="14100"/>
          <ac:picMkLst>
            <pc:docMk/>
            <pc:sldMk cId="1596506335" sldId="276"/>
            <ac:picMk id="2" creationId="{C806E8C0-9A31-4DBA-BA8B-E659291EC059}"/>
          </ac:picMkLst>
        </pc:picChg>
      </pc:sldChg>
      <pc:sldChg chg="addSp modSp add mod">
        <pc:chgData name="Nguyen Bui Trong Tin" userId="e8b171ad-d98b-49d5-bbe6-f86bd94206fe" providerId="ADAL" clId="{FE154A06-6201-465B-871E-D1F4B682C521}" dt="2021-05-28T11:08:14.416" v="286" actId="1076"/>
        <pc:sldMkLst>
          <pc:docMk/>
          <pc:sldMk cId="3747531659" sldId="277"/>
        </pc:sldMkLst>
        <pc:spChg chg="mod">
          <ac:chgData name="Nguyen Bui Trong Tin" userId="e8b171ad-d98b-49d5-bbe6-f86bd94206fe" providerId="ADAL" clId="{FE154A06-6201-465B-871E-D1F4B682C521}" dt="2021-05-28T11:07:37.614" v="284" actId="20577"/>
          <ac:spMkLst>
            <pc:docMk/>
            <pc:sldMk cId="3747531659" sldId="277"/>
            <ac:spMk id="3" creationId="{139D5992-74CA-4E5E-831D-1F8F99FB57FF}"/>
          </ac:spMkLst>
        </pc:spChg>
        <pc:picChg chg="add mod">
          <ac:chgData name="Nguyen Bui Trong Tin" userId="e8b171ad-d98b-49d5-bbe6-f86bd94206fe" providerId="ADAL" clId="{FE154A06-6201-465B-871E-D1F4B682C521}" dt="2021-05-27T17:08:48.983" v="132" actId="14100"/>
          <ac:picMkLst>
            <pc:docMk/>
            <pc:sldMk cId="3747531659" sldId="277"/>
            <ac:picMk id="2" creationId="{943BD674-9965-42D9-8235-8DC04C20364D}"/>
          </ac:picMkLst>
        </pc:picChg>
        <pc:picChg chg="add mod">
          <ac:chgData name="Nguyen Bui Trong Tin" userId="e8b171ad-d98b-49d5-bbe6-f86bd94206fe" providerId="ADAL" clId="{FE154A06-6201-465B-871E-D1F4B682C521}" dt="2021-05-28T11:08:14.416" v="286" actId="1076"/>
          <ac:picMkLst>
            <pc:docMk/>
            <pc:sldMk cId="3747531659" sldId="277"/>
            <ac:picMk id="4" creationId="{C2DFD8F2-2906-4886-8F16-555F162E4516}"/>
          </ac:picMkLst>
        </pc:picChg>
      </pc:sldChg>
      <pc:sldChg chg="addSp modSp add mod modNotesTx">
        <pc:chgData name="Nguyen Bui Trong Tin" userId="e8b171ad-d98b-49d5-bbe6-f86bd94206fe" providerId="ADAL" clId="{FE154A06-6201-465B-871E-D1F4B682C521}" dt="2021-05-28T11:09:22.675" v="307" actId="20577"/>
        <pc:sldMkLst>
          <pc:docMk/>
          <pc:sldMk cId="3151430480" sldId="278"/>
        </pc:sldMkLst>
        <pc:spChg chg="mod">
          <ac:chgData name="Nguyen Bui Trong Tin" userId="e8b171ad-d98b-49d5-bbe6-f86bd94206fe" providerId="ADAL" clId="{FE154A06-6201-465B-871E-D1F4B682C521}" dt="2021-05-28T11:09:22.675" v="307" actId="20577"/>
          <ac:spMkLst>
            <pc:docMk/>
            <pc:sldMk cId="3151430480" sldId="278"/>
            <ac:spMk id="3" creationId="{139D5992-74CA-4E5E-831D-1F8F99FB57FF}"/>
          </ac:spMkLst>
        </pc:spChg>
        <pc:picChg chg="add mod">
          <ac:chgData name="Nguyen Bui Trong Tin" userId="e8b171ad-d98b-49d5-bbe6-f86bd94206fe" providerId="ADAL" clId="{FE154A06-6201-465B-871E-D1F4B682C521}" dt="2021-05-27T17:10:35.362" v="154" actId="14100"/>
          <ac:picMkLst>
            <pc:docMk/>
            <pc:sldMk cId="3151430480" sldId="278"/>
            <ac:picMk id="2" creationId="{F057EA1A-349C-47FC-9A22-649217764519}"/>
          </ac:picMkLst>
        </pc:picChg>
      </pc:sldChg>
      <pc:sldChg chg="addSp modSp add mod modNotesTx">
        <pc:chgData name="Nguyen Bui Trong Tin" userId="e8b171ad-d98b-49d5-bbe6-f86bd94206fe" providerId="ADAL" clId="{FE154A06-6201-465B-871E-D1F4B682C521}" dt="2021-05-28T11:13:48.293" v="351" actId="20577"/>
        <pc:sldMkLst>
          <pc:docMk/>
          <pc:sldMk cId="159977838" sldId="279"/>
        </pc:sldMkLst>
        <pc:spChg chg="mod">
          <ac:chgData name="Nguyen Bui Trong Tin" userId="e8b171ad-d98b-49d5-bbe6-f86bd94206fe" providerId="ADAL" clId="{FE154A06-6201-465B-871E-D1F4B682C521}" dt="2021-05-28T11:13:48.293" v="351" actId="20577"/>
          <ac:spMkLst>
            <pc:docMk/>
            <pc:sldMk cId="159977838" sldId="279"/>
            <ac:spMk id="3" creationId="{139D5992-74CA-4E5E-831D-1F8F99FB57FF}"/>
          </ac:spMkLst>
        </pc:spChg>
        <pc:picChg chg="add mod">
          <ac:chgData name="Nguyen Bui Trong Tin" userId="e8b171ad-d98b-49d5-bbe6-f86bd94206fe" providerId="ADAL" clId="{FE154A06-6201-465B-871E-D1F4B682C521}" dt="2021-05-27T17:10:51.643" v="157" actId="14100"/>
          <ac:picMkLst>
            <pc:docMk/>
            <pc:sldMk cId="159977838" sldId="279"/>
            <ac:picMk id="2" creationId="{0F5F47E3-DF92-4E02-AA5A-74898889E3BE}"/>
          </ac:picMkLst>
        </pc:picChg>
      </pc:sldChg>
      <pc:sldChg chg="addSp modSp add mod">
        <pc:chgData name="Nguyen Bui Trong Tin" userId="e8b171ad-d98b-49d5-bbe6-f86bd94206fe" providerId="ADAL" clId="{FE154A06-6201-465B-871E-D1F4B682C521}" dt="2021-05-28T11:14:52.648" v="385" actId="20577"/>
        <pc:sldMkLst>
          <pc:docMk/>
          <pc:sldMk cId="1441418876" sldId="280"/>
        </pc:sldMkLst>
        <pc:spChg chg="mod">
          <ac:chgData name="Nguyen Bui Trong Tin" userId="e8b171ad-d98b-49d5-bbe6-f86bd94206fe" providerId="ADAL" clId="{FE154A06-6201-465B-871E-D1F4B682C521}" dt="2021-05-28T11:14:52.648" v="385" actId="20577"/>
          <ac:spMkLst>
            <pc:docMk/>
            <pc:sldMk cId="1441418876" sldId="280"/>
            <ac:spMk id="3" creationId="{139D5992-74CA-4E5E-831D-1F8F99FB57FF}"/>
          </ac:spMkLst>
        </pc:spChg>
        <pc:picChg chg="add mod">
          <ac:chgData name="Nguyen Bui Trong Tin" userId="e8b171ad-d98b-49d5-bbe6-f86bd94206fe" providerId="ADAL" clId="{FE154A06-6201-465B-871E-D1F4B682C521}" dt="2021-05-27T17:14:23.772" v="172" actId="14100"/>
          <ac:picMkLst>
            <pc:docMk/>
            <pc:sldMk cId="1441418876" sldId="280"/>
            <ac:picMk id="2" creationId="{39855584-F5A9-4E68-9178-003991336B20}"/>
          </ac:picMkLst>
        </pc:picChg>
      </pc:sldChg>
      <pc:sldChg chg="addSp modSp add mod">
        <pc:chgData name="Nguyen Bui Trong Tin" userId="e8b171ad-d98b-49d5-bbe6-f86bd94206fe" providerId="ADAL" clId="{FE154A06-6201-465B-871E-D1F4B682C521}" dt="2021-05-28T11:15:57.769" v="401" actId="20577"/>
        <pc:sldMkLst>
          <pc:docMk/>
          <pc:sldMk cId="3024082734" sldId="281"/>
        </pc:sldMkLst>
        <pc:spChg chg="mod">
          <ac:chgData name="Nguyen Bui Trong Tin" userId="e8b171ad-d98b-49d5-bbe6-f86bd94206fe" providerId="ADAL" clId="{FE154A06-6201-465B-871E-D1F4B682C521}" dt="2021-05-28T11:15:57.769" v="401" actId="20577"/>
          <ac:spMkLst>
            <pc:docMk/>
            <pc:sldMk cId="3024082734" sldId="281"/>
            <ac:spMk id="3" creationId="{139D5992-74CA-4E5E-831D-1F8F99FB57FF}"/>
          </ac:spMkLst>
        </pc:spChg>
        <pc:picChg chg="add mod">
          <ac:chgData name="Nguyen Bui Trong Tin" userId="e8b171ad-d98b-49d5-bbe6-f86bd94206fe" providerId="ADAL" clId="{FE154A06-6201-465B-871E-D1F4B682C521}" dt="2021-05-27T17:16:55.382" v="202" actId="1076"/>
          <ac:picMkLst>
            <pc:docMk/>
            <pc:sldMk cId="3024082734" sldId="281"/>
            <ac:picMk id="2" creationId="{1613481D-D003-41D3-A9F5-DFE9A7DE25DE}"/>
          </ac:picMkLst>
        </pc:picChg>
        <pc:picChg chg="add mod">
          <ac:chgData name="Nguyen Bui Trong Tin" userId="e8b171ad-d98b-49d5-bbe6-f86bd94206fe" providerId="ADAL" clId="{FE154A06-6201-465B-871E-D1F4B682C521}" dt="2021-05-27T17:17:05.972" v="203" actId="1076"/>
          <ac:picMkLst>
            <pc:docMk/>
            <pc:sldMk cId="3024082734" sldId="281"/>
            <ac:picMk id="4" creationId="{19E7826C-01F2-405B-B802-340A5EDD744A}"/>
          </ac:picMkLst>
        </pc:picChg>
      </pc:sldChg>
    </pc:docChg>
  </pc:docChgLst>
  <pc:docChgLst>
    <pc:chgData name="Nguyen Thi Thuy" userId="51590b7b-a373-4bbe-8e38-44e726520488" providerId="ADAL" clId="{0ACEB5B4-57C4-43B1-B069-DDFCB4A41C41}"/>
    <pc:docChg chg="custSel modSld">
      <pc:chgData name="Nguyen Thi Thuy" userId="51590b7b-a373-4bbe-8e38-44e726520488" providerId="ADAL" clId="{0ACEB5B4-57C4-43B1-B069-DDFCB4A41C41}" dt="2021-11-19T18:20:18.607" v="1491" actId="20577"/>
      <pc:docMkLst>
        <pc:docMk/>
      </pc:docMkLst>
      <pc:sldChg chg="modSp mod">
        <pc:chgData name="Nguyen Thi Thuy" userId="51590b7b-a373-4bbe-8e38-44e726520488" providerId="ADAL" clId="{0ACEB5B4-57C4-43B1-B069-DDFCB4A41C41}" dt="2021-11-19T17:35:46.953" v="321" actId="20577"/>
        <pc:sldMkLst>
          <pc:docMk/>
          <pc:sldMk cId="3675203938" sldId="526"/>
        </pc:sldMkLst>
        <pc:spChg chg="mod">
          <ac:chgData name="Nguyen Thi Thuy" userId="51590b7b-a373-4bbe-8e38-44e726520488" providerId="ADAL" clId="{0ACEB5B4-57C4-43B1-B069-DDFCB4A41C41}" dt="2021-11-19T17:35:46.953" v="321" actId="20577"/>
          <ac:spMkLst>
            <pc:docMk/>
            <pc:sldMk cId="3675203938" sldId="526"/>
            <ac:spMk id="3" creationId="{139D5992-74CA-4E5E-831D-1F8F99FB57FF}"/>
          </ac:spMkLst>
        </pc:spChg>
      </pc:sldChg>
      <pc:sldChg chg="modNotesTx">
        <pc:chgData name="Nguyen Thi Thuy" userId="51590b7b-a373-4bbe-8e38-44e726520488" providerId="ADAL" clId="{0ACEB5B4-57C4-43B1-B069-DDFCB4A41C41}" dt="2021-11-19T17:43:44.592" v="757" actId="20577"/>
        <pc:sldMkLst>
          <pc:docMk/>
          <pc:sldMk cId="1043007348" sldId="542"/>
        </pc:sldMkLst>
      </pc:sldChg>
      <pc:sldChg chg="modSp mod">
        <pc:chgData name="Nguyen Thi Thuy" userId="51590b7b-a373-4bbe-8e38-44e726520488" providerId="ADAL" clId="{0ACEB5B4-57C4-43B1-B069-DDFCB4A41C41}" dt="2021-11-19T17:52:13.981" v="785" actId="20577"/>
        <pc:sldMkLst>
          <pc:docMk/>
          <pc:sldMk cId="3615711922" sldId="549"/>
        </pc:sldMkLst>
        <pc:spChg chg="mod">
          <ac:chgData name="Nguyen Thi Thuy" userId="51590b7b-a373-4bbe-8e38-44e726520488" providerId="ADAL" clId="{0ACEB5B4-57C4-43B1-B069-DDFCB4A41C41}" dt="2021-11-19T17:52:13.981" v="785" actId="20577"/>
          <ac:spMkLst>
            <pc:docMk/>
            <pc:sldMk cId="3615711922" sldId="549"/>
            <ac:spMk id="3" creationId="{139D5992-74CA-4E5E-831D-1F8F99FB57FF}"/>
          </ac:spMkLst>
        </pc:spChg>
      </pc:sldChg>
      <pc:sldChg chg="modNotesTx">
        <pc:chgData name="Nguyen Thi Thuy" userId="51590b7b-a373-4bbe-8e38-44e726520488" providerId="ADAL" clId="{0ACEB5B4-57C4-43B1-B069-DDFCB4A41C41}" dt="2021-11-19T17:54:25.961" v="973" actId="20577"/>
        <pc:sldMkLst>
          <pc:docMk/>
          <pc:sldMk cId="2597157553" sldId="551"/>
        </pc:sldMkLst>
      </pc:sldChg>
      <pc:sldChg chg="modSp mod">
        <pc:chgData name="Nguyen Thi Thuy" userId="51590b7b-a373-4bbe-8e38-44e726520488" providerId="ADAL" clId="{0ACEB5B4-57C4-43B1-B069-DDFCB4A41C41}" dt="2021-11-19T17:54:42.543" v="1006" actId="20577"/>
        <pc:sldMkLst>
          <pc:docMk/>
          <pc:sldMk cId="2862338640" sldId="552"/>
        </pc:sldMkLst>
        <pc:spChg chg="mod">
          <ac:chgData name="Nguyen Thi Thuy" userId="51590b7b-a373-4bbe-8e38-44e726520488" providerId="ADAL" clId="{0ACEB5B4-57C4-43B1-B069-DDFCB4A41C41}" dt="2021-11-19T17:54:42.543" v="1006" actId="20577"/>
          <ac:spMkLst>
            <pc:docMk/>
            <pc:sldMk cId="2862338640" sldId="552"/>
            <ac:spMk id="3" creationId="{139D5992-74CA-4E5E-831D-1F8F99FB57FF}"/>
          </ac:spMkLst>
        </pc:spChg>
      </pc:sldChg>
      <pc:sldChg chg="modNotesTx">
        <pc:chgData name="Nguyen Thi Thuy" userId="51590b7b-a373-4bbe-8e38-44e726520488" providerId="ADAL" clId="{0ACEB5B4-57C4-43B1-B069-DDFCB4A41C41}" dt="2021-11-19T17:55:10.346" v="1011" actId="20577"/>
        <pc:sldMkLst>
          <pc:docMk/>
          <pc:sldMk cId="2622986843" sldId="553"/>
        </pc:sldMkLst>
      </pc:sldChg>
      <pc:sldChg chg="modNotesTx">
        <pc:chgData name="Nguyen Thi Thuy" userId="51590b7b-a373-4bbe-8e38-44e726520488" providerId="ADAL" clId="{0ACEB5B4-57C4-43B1-B069-DDFCB4A41C41}" dt="2021-11-19T18:05:14.997" v="1039" actId="5793"/>
        <pc:sldMkLst>
          <pc:docMk/>
          <pc:sldMk cId="4294054053" sldId="590"/>
        </pc:sldMkLst>
      </pc:sldChg>
      <pc:sldChg chg="modSp mod">
        <pc:chgData name="Nguyen Thi Thuy" userId="51590b7b-a373-4bbe-8e38-44e726520488" providerId="ADAL" clId="{0ACEB5B4-57C4-43B1-B069-DDFCB4A41C41}" dt="2021-11-19T18:06:03.762" v="1153" actId="20577"/>
        <pc:sldMkLst>
          <pc:docMk/>
          <pc:sldMk cId="2435803348" sldId="593"/>
        </pc:sldMkLst>
        <pc:spChg chg="mod">
          <ac:chgData name="Nguyen Thi Thuy" userId="51590b7b-a373-4bbe-8e38-44e726520488" providerId="ADAL" clId="{0ACEB5B4-57C4-43B1-B069-DDFCB4A41C41}" dt="2021-11-19T18:06:03.762" v="1153" actId="20577"/>
          <ac:spMkLst>
            <pc:docMk/>
            <pc:sldMk cId="2435803348" sldId="593"/>
            <ac:spMk id="3" creationId="{139D5992-74CA-4E5E-831D-1F8F99FB57FF}"/>
          </ac:spMkLst>
        </pc:spChg>
      </pc:sldChg>
      <pc:sldChg chg="setBg">
        <pc:chgData name="Nguyen Thi Thuy" userId="51590b7b-a373-4bbe-8e38-44e726520488" providerId="ADAL" clId="{0ACEB5B4-57C4-43B1-B069-DDFCB4A41C41}" dt="2021-11-19T18:14:22.873" v="1194"/>
        <pc:sldMkLst>
          <pc:docMk/>
          <pc:sldMk cId="3055467694" sldId="601"/>
        </pc:sldMkLst>
      </pc:sldChg>
      <pc:sldChg chg="modSp mod setBg">
        <pc:chgData name="Nguyen Thi Thuy" userId="51590b7b-a373-4bbe-8e38-44e726520488" providerId="ADAL" clId="{0ACEB5B4-57C4-43B1-B069-DDFCB4A41C41}" dt="2021-11-19T18:12:09.550" v="1193" actId="20577"/>
        <pc:sldMkLst>
          <pc:docMk/>
          <pc:sldMk cId="2886953750" sldId="613"/>
        </pc:sldMkLst>
        <pc:spChg chg="mod">
          <ac:chgData name="Nguyen Thi Thuy" userId="51590b7b-a373-4bbe-8e38-44e726520488" providerId="ADAL" clId="{0ACEB5B4-57C4-43B1-B069-DDFCB4A41C41}" dt="2021-11-19T18:12:09.550" v="1193" actId="20577"/>
          <ac:spMkLst>
            <pc:docMk/>
            <pc:sldMk cId="2886953750" sldId="613"/>
            <ac:spMk id="3" creationId="{139D5992-74CA-4E5E-831D-1F8F99FB57FF}"/>
          </ac:spMkLst>
        </pc:spChg>
      </pc:sldChg>
      <pc:sldChg chg="modNotesTx">
        <pc:chgData name="Nguyen Thi Thuy" userId="51590b7b-a373-4bbe-8e38-44e726520488" providerId="ADAL" clId="{0ACEB5B4-57C4-43B1-B069-DDFCB4A41C41}" dt="2021-11-19T18:17:46.316" v="1437" actId="20577"/>
        <pc:sldMkLst>
          <pc:docMk/>
          <pc:sldMk cId="4001107662" sldId="659"/>
        </pc:sldMkLst>
      </pc:sldChg>
      <pc:sldChg chg="modSp mod">
        <pc:chgData name="Nguyen Thi Thuy" userId="51590b7b-a373-4bbe-8e38-44e726520488" providerId="ADAL" clId="{0ACEB5B4-57C4-43B1-B069-DDFCB4A41C41}" dt="2021-11-19T18:20:18.607" v="1491" actId="20577"/>
        <pc:sldMkLst>
          <pc:docMk/>
          <pc:sldMk cId="3535443283" sldId="664"/>
        </pc:sldMkLst>
        <pc:spChg chg="mod">
          <ac:chgData name="Nguyen Thi Thuy" userId="51590b7b-a373-4bbe-8e38-44e726520488" providerId="ADAL" clId="{0ACEB5B4-57C4-43B1-B069-DDFCB4A41C41}" dt="2021-11-19T18:20:18.607" v="1491" actId="20577"/>
          <ac:spMkLst>
            <pc:docMk/>
            <pc:sldMk cId="3535443283" sldId="664"/>
            <ac:spMk id="3" creationId="{139D5992-74CA-4E5E-831D-1F8F99FB57FF}"/>
          </ac:spMkLst>
        </pc:spChg>
      </pc:sldChg>
      <pc:sldChg chg="modSp mod">
        <pc:chgData name="Nguyen Thi Thuy" userId="51590b7b-a373-4bbe-8e38-44e726520488" providerId="ADAL" clId="{0ACEB5B4-57C4-43B1-B069-DDFCB4A41C41}" dt="2021-11-19T18:04:16.566" v="1036" actId="20577"/>
        <pc:sldMkLst>
          <pc:docMk/>
          <pc:sldMk cId="1906191623" sldId="728"/>
        </pc:sldMkLst>
        <pc:spChg chg="mod">
          <ac:chgData name="Nguyen Thi Thuy" userId="51590b7b-a373-4bbe-8e38-44e726520488" providerId="ADAL" clId="{0ACEB5B4-57C4-43B1-B069-DDFCB4A41C41}" dt="2021-11-19T18:04:16.566" v="1036" actId="20577"/>
          <ac:spMkLst>
            <pc:docMk/>
            <pc:sldMk cId="1906191623" sldId="728"/>
            <ac:spMk id="3" creationId="{139D5992-74CA-4E5E-831D-1F8F99FB57FF}"/>
          </ac:spMkLst>
        </pc:spChg>
      </pc:sldChg>
    </pc:docChg>
  </pc:docChgLst>
  <pc:docChgLst>
    <pc:chgData name="Nguyen Bui Trong Tin" userId="e8b171ad-d98b-49d5-bbe6-f86bd94206fe" providerId="ADAL" clId="{CC64279B-2E9B-44BC-834E-351C1E26B2D1}"/>
    <pc:docChg chg="modSld">
      <pc:chgData name="Nguyen Bui Trong Tin" userId="e8b171ad-d98b-49d5-bbe6-f86bd94206fe" providerId="ADAL" clId="{CC64279B-2E9B-44BC-834E-351C1E26B2D1}" dt="2021-11-18T12:41:05.232" v="78" actId="20577"/>
      <pc:docMkLst>
        <pc:docMk/>
      </pc:docMkLst>
      <pc:sldChg chg="modSp mod">
        <pc:chgData name="Nguyen Bui Trong Tin" userId="e8b171ad-d98b-49d5-bbe6-f86bd94206fe" providerId="ADAL" clId="{CC64279B-2E9B-44BC-834E-351C1E26B2D1}" dt="2021-11-18T10:11:44.750" v="0" actId="1076"/>
        <pc:sldMkLst>
          <pc:docMk/>
          <pc:sldMk cId="1043007348" sldId="542"/>
        </pc:sldMkLst>
        <pc:picChg chg="mod">
          <ac:chgData name="Nguyen Bui Trong Tin" userId="e8b171ad-d98b-49d5-bbe6-f86bd94206fe" providerId="ADAL" clId="{CC64279B-2E9B-44BC-834E-351C1E26B2D1}" dt="2021-11-18T10:11:44.750" v="0" actId="1076"/>
          <ac:picMkLst>
            <pc:docMk/>
            <pc:sldMk cId="1043007348" sldId="542"/>
            <ac:picMk id="4" creationId="{B91D11B6-F524-4269-A6D2-99409DEDF588}"/>
          </ac:picMkLst>
        </pc:picChg>
      </pc:sldChg>
      <pc:sldChg chg="modSp mod">
        <pc:chgData name="Nguyen Bui Trong Tin" userId="e8b171ad-d98b-49d5-bbe6-f86bd94206fe" providerId="ADAL" clId="{CC64279B-2E9B-44BC-834E-351C1E26B2D1}" dt="2021-11-18T12:13:48.999" v="12" actId="14100"/>
        <pc:sldMkLst>
          <pc:docMk/>
          <pc:sldMk cId="3292977067" sldId="545"/>
        </pc:sldMkLst>
        <pc:spChg chg="mod">
          <ac:chgData name="Nguyen Bui Trong Tin" userId="e8b171ad-d98b-49d5-bbe6-f86bd94206fe" providerId="ADAL" clId="{CC64279B-2E9B-44BC-834E-351C1E26B2D1}" dt="2021-11-18T12:13:48.999" v="12" actId="14100"/>
          <ac:spMkLst>
            <pc:docMk/>
            <pc:sldMk cId="3292977067" sldId="545"/>
            <ac:spMk id="3" creationId="{139D5992-74CA-4E5E-831D-1F8F99FB57FF}"/>
          </ac:spMkLst>
        </pc:spChg>
        <pc:picChg chg="mod">
          <ac:chgData name="Nguyen Bui Trong Tin" userId="e8b171ad-d98b-49d5-bbe6-f86bd94206fe" providerId="ADAL" clId="{CC64279B-2E9B-44BC-834E-351C1E26B2D1}" dt="2021-11-18T10:47:45.069" v="7" actId="1076"/>
          <ac:picMkLst>
            <pc:docMk/>
            <pc:sldMk cId="3292977067" sldId="545"/>
            <ac:picMk id="5" creationId="{A5B81DB2-6988-4DBA-A7E3-152DB2A08AE7}"/>
          </ac:picMkLst>
        </pc:picChg>
        <pc:picChg chg="mod">
          <ac:chgData name="Nguyen Bui Trong Tin" userId="e8b171ad-d98b-49d5-bbe6-f86bd94206fe" providerId="ADAL" clId="{CC64279B-2E9B-44BC-834E-351C1E26B2D1}" dt="2021-11-18T10:47:46.147" v="8" actId="1076"/>
          <ac:picMkLst>
            <pc:docMk/>
            <pc:sldMk cId="3292977067" sldId="545"/>
            <ac:picMk id="9" creationId="{9786034B-C67E-4680-B1EE-F2F04A6C11C9}"/>
          </ac:picMkLst>
        </pc:picChg>
      </pc:sldChg>
      <pc:sldChg chg="modSp mod">
        <pc:chgData name="Nguyen Bui Trong Tin" userId="e8b171ad-d98b-49d5-bbe6-f86bd94206fe" providerId="ADAL" clId="{CC64279B-2E9B-44BC-834E-351C1E26B2D1}" dt="2021-11-18T10:56:16.797" v="11" actId="20577"/>
        <pc:sldMkLst>
          <pc:docMk/>
          <pc:sldMk cId="1147061727" sldId="550"/>
        </pc:sldMkLst>
        <pc:spChg chg="mod">
          <ac:chgData name="Nguyen Bui Trong Tin" userId="e8b171ad-d98b-49d5-bbe6-f86bd94206fe" providerId="ADAL" clId="{CC64279B-2E9B-44BC-834E-351C1E26B2D1}" dt="2021-11-18T10:56:16.797" v="11" actId="20577"/>
          <ac:spMkLst>
            <pc:docMk/>
            <pc:sldMk cId="1147061727" sldId="550"/>
            <ac:spMk id="3" creationId="{139D5992-74CA-4E5E-831D-1F8F99FB57FF}"/>
          </ac:spMkLst>
        </pc:spChg>
      </pc:sldChg>
      <pc:sldChg chg="modSp mod">
        <pc:chgData name="Nguyen Bui Trong Tin" userId="e8b171ad-d98b-49d5-bbe6-f86bd94206fe" providerId="ADAL" clId="{CC64279B-2E9B-44BC-834E-351C1E26B2D1}" dt="2021-11-18T12:41:05.232" v="78" actId="20577"/>
        <pc:sldMkLst>
          <pc:docMk/>
          <pc:sldMk cId="2886953750" sldId="613"/>
        </pc:sldMkLst>
        <pc:spChg chg="mod">
          <ac:chgData name="Nguyen Bui Trong Tin" userId="e8b171ad-d98b-49d5-bbe6-f86bd94206fe" providerId="ADAL" clId="{CC64279B-2E9B-44BC-834E-351C1E26B2D1}" dt="2021-11-18T12:41:05.232" v="78" actId="20577"/>
          <ac:spMkLst>
            <pc:docMk/>
            <pc:sldMk cId="2886953750" sldId="613"/>
            <ac:spMk id="3" creationId="{139D5992-74CA-4E5E-831D-1F8F99FB57F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7F1D21-A1A9-4493-89A7-426F69052276}" type="datetimeFigureOut">
              <a:rPr lang="en-US" smtClean="0"/>
              <a:t>11/25/2021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C87DE6-D4A3-4D6E-855B-F636D81675C5}" type="slidenum">
              <a:rPr lang="en-US" smtClean="0"/>
              <a:t>‹#›</a:t>
            </a:fld>
            <a:endParaRPr lang="en-US"/>
          </a:p>
        </p:txBody>
      </p:sp>
    </p:spTree>
    <p:extLst>
      <p:ext uri="{BB962C8B-B14F-4D97-AF65-F5344CB8AC3E}">
        <p14:creationId xmlns:p14="http://schemas.microsoft.com/office/powerpoint/2010/main" val="4200631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 /><Relationship Id="rId1" Type="http://schemas.openxmlformats.org/officeDocument/2006/relationships/notesMaster" Target="../notesMasters/notesMaster1.xml" /></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 /><Relationship Id="rId1" Type="http://schemas.openxmlformats.org/officeDocument/2006/relationships/notesMaster" Target="../notesMasters/notesMaster1.xml" /></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 /><Relationship Id="rId1" Type="http://schemas.openxmlformats.org/officeDocument/2006/relationships/notesMaster" Target="../notesMasters/notesMaster1.xml" /></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 /><Relationship Id="rId1" Type="http://schemas.openxmlformats.org/officeDocument/2006/relationships/notesMaster" Target="../notesMasters/notesMaster1.xml" /></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 /><Relationship Id="rId1" Type="http://schemas.openxmlformats.org/officeDocument/2006/relationships/notesMaster" Target="../notesMasters/notesMaster1.xml" /></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a:t>
            </a:fld>
            <a:endParaRPr lang="en-US"/>
          </a:p>
        </p:txBody>
      </p:sp>
    </p:spTree>
    <p:extLst>
      <p:ext uri="{BB962C8B-B14F-4D97-AF65-F5344CB8AC3E}">
        <p14:creationId xmlns:p14="http://schemas.microsoft.com/office/powerpoint/2010/main" val="307884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3629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1E </a:t>
            </a:r>
            <a:r>
              <a:rPr lang="en-US">
                <a:sym typeface="Wingdings" panose="05000000000000000000" pitchFamily="2" charset="2"/>
              </a:rPr>
              <a:t> hay </a:t>
            </a:r>
            <a:r>
              <a:rPr lang="en-US" err="1">
                <a:sym typeface="Wingdings" panose="05000000000000000000" pitchFamily="2" charset="2"/>
              </a:rPr>
              <a:t>gặp</a:t>
            </a:r>
            <a:r>
              <a:rPr lang="en-US">
                <a:sym typeface="Wingdings" panose="05000000000000000000" pitchFamily="2" charset="2"/>
              </a:rPr>
              <a:t>. Cooper = DC </a:t>
            </a:r>
            <a:r>
              <a:rPr lang="en-US" err="1">
                <a:sym typeface="Wingdings" panose="05000000000000000000" pitchFamily="2" charset="2"/>
              </a:rPr>
              <a:t>lược</a:t>
            </a:r>
            <a:endParaRPr lang="en-US"/>
          </a:p>
          <a:p>
            <a:r>
              <a:rPr lang="en-US"/>
              <a:t>2D DC </a:t>
            </a:r>
            <a:r>
              <a:rPr lang="en-US" err="1"/>
              <a:t>hesselbach</a:t>
            </a:r>
            <a:r>
              <a:rPr lang="en-US"/>
              <a:t> = </a:t>
            </a:r>
            <a:r>
              <a:rPr lang="en-US" err="1"/>
              <a:t>ngang</a:t>
            </a:r>
            <a:r>
              <a:rPr lang="en-US"/>
              <a:t> </a:t>
            </a:r>
            <a:r>
              <a:rPr lang="en-US" err="1"/>
              <a:t>bụng</a:t>
            </a:r>
            <a:r>
              <a:rPr lang="en-US"/>
              <a:t> + </a:t>
            </a:r>
            <a:r>
              <a:rPr lang="en-US" err="1"/>
              <a:t>mạc</a:t>
            </a:r>
            <a:r>
              <a:rPr lang="en-US"/>
              <a:t> </a:t>
            </a:r>
            <a:r>
              <a:rPr lang="en-US" err="1"/>
              <a:t>ngang</a:t>
            </a:r>
            <a:endParaRPr lang="en-US"/>
          </a:p>
          <a:p>
            <a:r>
              <a:rPr lang="en-US"/>
              <a:t>3E 4D 5E 6E 7D 8E 9E 10C 11D 12C 13</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52078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13? 14D 15D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39965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102</a:t>
            </a:fld>
            <a:endParaRPr lang="en-US"/>
          </a:p>
        </p:txBody>
      </p:sp>
    </p:spTree>
    <p:extLst>
      <p:ext uri="{BB962C8B-B14F-4D97-AF65-F5344CB8AC3E}">
        <p14:creationId xmlns:p14="http://schemas.microsoft.com/office/powerpoint/2010/main" val="12157402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1E-2B-3E-4D-5E-6D-7E-8D-9D-10E-11C-</a:t>
            </a:r>
          </a:p>
        </p:txBody>
      </p:sp>
      <p:sp>
        <p:nvSpPr>
          <p:cNvPr id="4" name="Slide Number Placeholder 3"/>
          <p:cNvSpPr>
            <a:spLocks noGrp="1"/>
          </p:cNvSpPr>
          <p:nvPr>
            <p:ph type="sldNum" sz="quarter" idx="5"/>
          </p:nvPr>
        </p:nvSpPr>
        <p:spPr/>
        <p:txBody>
          <a:bodyPr/>
          <a:lstStyle/>
          <a:p>
            <a:fld id="{A4C87DE6-D4A3-4D6E-855B-F636D81675C5}" type="slidenum">
              <a:rPr lang="en-US" smtClean="0"/>
              <a:t>103</a:t>
            </a:fld>
            <a:endParaRPr lang="en-US"/>
          </a:p>
        </p:txBody>
      </p:sp>
    </p:spTree>
    <p:extLst>
      <p:ext uri="{BB962C8B-B14F-4D97-AF65-F5344CB8AC3E}">
        <p14:creationId xmlns:p14="http://schemas.microsoft.com/office/powerpoint/2010/main" val="41849170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12C-13D-14E-15E</a:t>
            </a:r>
          </a:p>
        </p:txBody>
      </p:sp>
      <p:sp>
        <p:nvSpPr>
          <p:cNvPr id="4" name="Slide Number Placeholder 3"/>
          <p:cNvSpPr>
            <a:spLocks noGrp="1"/>
          </p:cNvSpPr>
          <p:nvPr>
            <p:ph type="sldNum" sz="quarter" idx="5"/>
          </p:nvPr>
        </p:nvSpPr>
        <p:spPr/>
        <p:txBody>
          <a:bodyPr/>
          <a:lstStyle/>
          <a:p>
            <a:fld id="{A4C87DE6-D4A3-4D6E-855B-F636D81675C5}" type="slidenum">
              <a:rPr lang="en-US" smtClean="0"/>
              <a:t>104</a:t>
            </a:fld>
            <a:endParaRPr lang="en-US"/>
          </a:p>
        </p:txBody>
      </p:sp>
    </p:spTree>
    <p:extLst>
      <p:ext uri="{BB962C8B-B14F-4D97-AF65-F5344CB8AC3E}">
        <p14:creationId xmlns:p14="http://schemas.microsoft.com/office/powerpoint/2010/main" val="3759534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105</a:t>
            </a:fld>
            <a:endParaRPr lang="en-US"/>
          </a:p>
        </p:txBody>
      </p:sp>
    </p:spTree>
    <p:extLst>
      <p:ext uri="{BB962C8B-B14F-4D97-AF65-F5344CB8AC3E}">
        <p14:creationId xmlns:p14="http://schemas.microsoft.com/office/powerpoint/2010/main" val="15850499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B-c-a-d-c</a:t>
            </a:r>
          </a:p>
        </p:txBody>
      </p:sp>
      <p:sp>
        <p:nvSpPr>
          <p:cNvPr id="4" name="Slide Number Placeholder 3"/>
          <p:cNvSpPr>
            <a:spLocks noGrp="1"/>
          </p:cNvSpPr>
          <p:nvPr>
            <p:ph type="sldNum" sz="quarter" idx="5"/>
          </p:nvPr>
        </p:nvSpPr>
        <p:spPr/>
        <p:txBody>
          <a:bodyPr/>
          <a:lstStyle/>
          <a:p>
            <a:fld id="{A4C87DE6-D4A3-4D6E-855B-F636D81675C5}" type="slidenum">
              <a:rPr lang="en-US" smtClean="0"/>
              <a:t>106</a:t>
            </a:fld>
            <a:endParaRPr lang="en-US"/>
          </a:p>
        </p:txBody>
      </p:sp>
    </p:spTree>
    <p:extLst>
      <p:ext uri="{BB962C8B-B14F-4D97-AF65-F5344CB8AC3E}">
        <p14:creationId xmlns:p14="http://schemas.microsoft.com/office/powerpoint/2010/main" val="2577660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SA </a:t>
            </a:r>
            <a:r>
              <a:rPr lang="en-US" dirty="0" err="1"/>
              <a:t>bẹn</a:t>
            </a:r>
            <a:r>
              <a:rPr lang="en-US" dirty="0"/>
              <a:t> </a:t>
            </a:r>
            <a:r>
              <a:rPr lang="en-US" dirty="0" err="1"/>
              <a:t>bìu</a:t>
            </a:r>
            <a:r>
              <a:rPr lang="en-US" dirty="0"/>
              <a:t> </a:t>
            </a:r>
            <a:r>
              <a:rPr lang="en-US" dirty="0" err="1"/>
              <a:t>có</a:t>
            </a:r>
            <a:r>
              <a:rPr lang="en-US" dirty="0"/>
              <a:t> </a:t>
            </a:r>
            <a:r>
              <a:rPr lang="en-US" dirty="0" err="1"/>
              <a:t>thể</a:t>
            </a:r>
            <a:r>
              <a:rPr lang="en-US" dirty="0"/>
              <a:t> </a:t>
            </a:r>
            <a:r>
              <a:rPr lang="en-US" dirty="0" err="1"/>
              <a:t>phát</a:t>
            </a:r>
            <a:r>
              <a:rPr lang="en-US" dirty="0"/>
              <a:t> </a:t>
            </a:r>
            <a:r>
              <a:rPr lang="en-US" dirty="0" err="1"/>
              <a:t>hiện</a:t>
            </a:r>
            <a:r>
              <a:rPr lang="en-US" dirty="0"/>
              <a:t> </a:t>
            </a:r>
            <a:r>
              <a:rPr lang="en-US" dirty="0" err="1"/>
              <a:t>cả</a:t>
            </a:r>
            <a:r>
              <a:rPr lang="en-US" dirty="0"/>
              <a:t> </a:t>
            </a:r>
            <a:r>
              <a:rPr lang="en-US" dirty="0" err="1"/>
              <a:t>trực</a:t>
            </a:r>
            <a:r>
              <a:rPr lang="en-US" dirty="0"/>
              <a:t> </a:t>
            </a:r>
            <a:r>
              <a:rPr lang="en-US" dirty="0" err="1"/>
              <a:t>tiếp</a:t>
            </a:r>
            <a:r>
              <a:rPr lang="en-US" dirty="0"/>
              <a:t> </a:t>
            </a:r>
            <a:r>
              <a:rPr lang="en-US" dirty="0" err="1"/>
              <a:t>và</a:t>
            </a:r>
            <a:r>
              <a:rPr lang="en-US" dirty="0"/>
              <a:t> </a:t>
            </a:r>
            <a:r>
              <a:rPr lang="en-US" dirty="0" err="1"/>
              <a:t>gián</a:t>
            </a:r>
            <a:r>
              <a:rPr lang="en-US" dirty="0"/>
              <a:t> </a:t>
            </a:r>
            <a:r>
              <a:rPr lang="en-US" dirty="0" err="1"/>
              <a:t>tiếp</a:t>
            </a:r>
            <a:r>
              <a:rPr lang="en-US" dirty="0"/>
              <a:t> </a:t>
            </a:r>
            <a:r>
              <a:rPr lang="en-US" dirty="0" err="1"/>
              <a:t>nên</a:t>
            </a:r>
            <a:r>
              <a:rPr lang="en-US" dirty="0"/>
              <a:t> maybe </a:t>
            </a:r>
            <a:r>
              <a:rPr lang="en-US" dirty="0" err="1"/>
              <a:t>nó</a:t>
            </a:r>
            <a:r>
              <a:rPr lang="en-US" dirty="0"/>
              <a:t> </a:t>
            </a:r>
            <a:r>
              <a:rPr lang="en-US" dirty="0" err="1"/>
              <a:t>có</a:t>
            </a:r>
            <a:r>
              <a:rPr lang="en-US" dirty="0"/>
              <a:t> </a:t>
            </a:r>
            <a:r>
              <a:rPr lang="en-US" dirty="0" err="1"/>
              <a:t>thể</a:t>
            </a:r>
            <a:r>
              <a:rPr lang="en-US" dirty="0"/>
              <a:t> </a:t>
            </a:r>
            <a:r>
              <a:rPr lang="en-US" dirty="0" err="1"/>
              <a:t>tốt</a:t>
            </a:r>
            <a:r>
              <a:rPr lang="en-US" dirty="0"/>
              <a:t> </a:t>
            </a:r>
            <a:r>
              <a:rPr lang="en-US" dirty="0" err="1"/>
              <a:t>hơn</a:t>
            </a:r>
            <a:r>
              <a:rPr lang="en-US" dirty="0"/>
              <a:t> </a:t>
            </a:r>
            <a:r>
              <a:rPr lang="en-US" dirty="0" err="1"/>
              <a:t>chút</a:t>
            </a:r>
            <a:r>
              <a:rPr lang="en-US" dirty="0"/>
              <a:t>: </a:t>
            </a:r>
            <a:r>
              <a:rPr lang="en-US" dirty="0" err="1"/>
              <a:t>nam</a:t>
            </a:r>
            <a:r>
              <a:rPr lang="en-US" dirty="0"/>
              <a:t> </a:t>
            </a:r>
            <a:r>
              <a:rPr lang="en-US" dirty="0" err="1"/>
              <a:t>trẻ</a:t>
            </a:r>
            <a:r>
              <a:rPr lang="en-US" dirty="0"/>
              <a:t> </a:t>
            </a:r>
            <a:r>
              <a:rPr lang="en-US" dirty="0" err="1"/>
              <a:t>tuổi</a:t>
            </a:r>
            <a:r>
              <a:rPr lang="en-US" dirty="0"/>
              <a:t> </a:t>
            </a:r>
            <a:r>
              <a:rPr lang="en-US" dirty="0" err="1"/>
              <a:t>thì</a:t>
            </a:r>
            <a:r>
              <a:rPr lang="en-US" dirty="0"/>
              <a:t> </a:t>
            </a:r>
            <a:r>
              <a:rPr lang="en-US" dirty="0" err="1"/>
              <a:t>khả</a:t>
            </a:r>
            <a:r>
              <a:rPr lang="en-US" dirty="0"/>
              <a:t> </a:t>
            </a:r>
            <a:r>
              <a:rPr lang="en-US" dirty="0" err="1"/>
              <a:t>năng</a:t>
            </a:r>
            <a:r>
              <a:rPr lang="en-US" dirty="0"/>
              <a:t> </a:t>
            </a:r>
            <a:r>
              <a:rPr lang="en-US" dirty="0" err="1"/>
              <a:t>gián</a:t>
            </a:r>
            <a:r>
              <a:rPr lang="en-US" dirty="0"/>
              <a:t> </a:t>
            </a:r>
            <a:r>
              <a:rPr lang="en-US" dirty="0" err="1"/>
              <a:t>tiếp</a:t>
            </a:r>
            <a:r>
              <a:rPr lang="en-US" dirty="0"/>
              <a:t> </a:t>
            </a:r>
            <a:r>
              <a:rPr lang="en-US" dirty="0" err="1"/>
              <a:t>nhiều</a:t>
            </a:r>
            <a:r>
              <a:rPr lang="en-US" dirty="0"/>
              <a:t> </a:t>
            </a:r>
            <a:r>
              <a:rPr lang="en-US" dirty="0" err="1"/>
              <a:t>hơn</a:t>
            </a:r>
            <a:r>
              <a:rPr lang="en-US" dirty="0"/>
              <a:t> </a:t>
            </a:r>
            <a:r>
              <a:rPr lang="en-US" dirty="0" err="1"/>
              <a:t>trực</a:t>
            </a:r>
            <a:r>
              <a:rPr lang="en-US" dirty="0"/>
              <a:t> </a:t>
            </a:r>
            <a:r>
              <a:rPr lang="en-US" dirty="0" err="1"/>
              <a:t>tiếp</a:t>
            </a:r>
            <a:r>
              <a:rPr lang="en-US" dirty="0"/>
              <a:t>, </a:t>
            </a:r>
            <a:r>
              <a:rPr lang="en-US" dirty="0" err="1"/>
              <a:t>kiểm</a:t>
            </a:r>
            <a:r>
              <a:rPr lang="en-US" dirty="0"/>
              <a:t> </a:t>
            </a:r>
            <a:r>
              <a:rPr lang="en-US" dirty="0" err="1"/>
              <a:t>tra</a:t>
            </a:r>
            <a:r>
              <a:rPr lang="en-US" dirty="0"/>
              <a:t> </a:t>
            </a:r>
            <a:r>
              <a:rPr lang="en-US" dirty="0" err="1"/>
              <a:t>cho</a:t>
            </a:r>
            <a:r>
              <a:rPr lang="en-US" dirty="0"/>
              <a:t> </a:t>
            </a:r>
            <a:r>
              <a:rPr lang="en-US" dirty="0" err="1"/>
              <a:t>kĩ</a:t>
            </a:r>
            <a:r>
              <a:rPr lang="en-US" dirty="0"/>
              <a:t>. </a:t>
            </a:r>
          </a:p>
        </p:txBody>
      </p:sp>
      <p:sp>
        <p:nvSpPr>
          <p:cNvPr id="4" name="Slide Number Placeholder 3"/>
          <p:cNvSpPr>
            <a:spLocks noGrp="1"/>
          </p:cNvSpPr>
          <p:nvPr>
            <p:ph type="sldNum" sz="quarter" idx="5"/>
          </p:nvPr>
        </p:nvSpPr>
        <p:spPr/>
        <p:txBody>
          <a:bodyPr/>
          <a:lstStyle/>
          <a:p>
            <a:fld id="{A4C87DE6-D4A3-4D6E-855B-F636D81675C5}" type="slidenum">
              <a:rPr lang="en-US" smtClean="0"/>
              <a:t>11</a:t>
            </a:fld>
            <a:endParaRPr lang="en-US"/>
          </a:p>
        </p:txBody>
      </p:sp>
    </p:spTree>
    <p:extLst>
      <p:ext uri="{BB962C8B-B14F-4D97-AF65-F5344CB8AC3E}">
        <p14:creationId xmlns:p14="http://schemas.microsoft.com/office/powerpoint/2010/main" val="2237958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fld id="{A4C87DE6-D4A3-4D6E-855B-F636D81675C5}" type="slidenum">
              <a:rPr lang="en-US" smtClean="0"/>
              <a:t>12</a:t>
            </a:fld>
            <a:endParaRPr lang="en-US"/>
          </a:p>
        </p:txBody>
      </p:sp>
    </p:spTree>
    <p:extLst>
      <p:ext uri="{BB962C8B-B14F-4D97-AF65-F5344CB8AC3E}">
        <p14:creationId xmlns:p14="http://schemas.microsoft.com/office/powerpoint/2010/main" val="495773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13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fld id="{A4C87DE6-D4A3-4D6E-855B-F636D81675C5}" type="slidenum">
              <a:rPr lang="en-US" smtClean="0"/>
              <a:t>14</a:t>
            </a:fld>
            <a:endParaRPr lang="en-US"/>
          </a:p>
        </p:txBody>
      </p:sp>
    </p:spTree>
    <p:extLst>
      <p:ext uri="{BB962C8B-B14F-4D97-AF65-F5344CB8AC3E}">
        <p14:creationId xmlns:p14="http://schemas.microsoft.com/office/powerpoint/2010/main" val="3176237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t>
            </a:r>
          </a:p>
        </p:txBody>
      </p:sp>
      <p:sp>
        <p:nvSpPr>
          <p:cNvPr id="4" name="Slide Number Placeholder 3"/>
          <p:cNvSpPr>
            <a:spLocks noGrp="1"/>
          </p:cNvSpPr>
          <p:nvPr>
            <p:ph type="sldNum" sz="quarter" idx="5"/>
          </p:nvPr>
        </p:nvSpPr>
        <p:spPr/>
        <p:txBody>
          <a:bodyPr/>
          <a:lstStyle/>
          <a:p>
            <a:fld id="{A4C87DE6-D4A3-4D6E-855B-F636D81675C5}" type="slidenum">
              <a:rPr lang="en-US" smtClean="0"/>
              <a:t>15</a:t>
            </a:fld>
            <a:endParaRPr lang="en-US"/>
          </a:p>
        </p:txBody>
      </p:sp>
    </p:spTree>
    <p:extLst>
      <p:ext uri="{BB962C8B-B14F-4D97-AF65-F5344CB8AC3E}">
        <p14:creationId xmlns:p14="http://schemas.microsoft.com/office/powerpoint/2010/main" val="653781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015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p:txBody>
      </p:sp>
      <p:sp>
        <p:nvSpPr>
          <p:cNvPr id="4" name="Slide Number Placeholder 3"/>
          <p:cNvSpPr>
            <a:spLocks noGrp="1"/>
          </p:cNvSpPr>
          <p:nvPr>
            <p:ph type="sldNum" sz="quarter" idx="5"/>
          </p:nvPr>
        </p:nvSpPr>
        <p:spPr/>
        <p:txBody>
          <a:bodyPr/>
          <a:lstStyle/>
          <a:p>
            <a:fld id="{A4C87DE6-D4A3-4D6E-855B-F636D81675C5}" type="slidenum">
              <a:rPr lang="en-US" smtClean="0"/>
              <a:t>17</a:t>
            </a:fld>
            <a:endParaRPr lang="en-US"/>
          </a:p>
        </p:txBody>
      </p:sp>
    </p:spTree>
    <p:extLst>
      <p:ext uri="{BB962C8B-B14F-4D97-AF65-F5344CB8AC3E}">
        <p14:creationId xmlns:p14="http://schemas.microsoft.com/office/powerpoint/2010/main" val="3987763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t>
            </a:r>
          </a:p>
        </p:txBody>
      </p:sp>
      <p:sp>
        <p:nvSpPr>
          <p:cNvPr id="4" name="Slide Number Placeholder 3"/>
          <p:cNvSpPr>
            <a:spLocks noGrp="1"/>
          </p:cNvSpPr>
          <p:nvPr>
            <p:ph type="sldNum" sz="quarter" idx="5"/>
          </p:nvPr>
        </p:nvSpPr>
        <p:spPr/>
        <p:txBody>
          <a:bodyPr/>
          <a:lstStyle/>
          <a:p>
            <a:fld id="{A4C87DE6-D4A3-4D6E-855B-F636D81675C5}" type="slidenum">
              <a:rPr lang="en-US" smtClean="0"/>
              <a:t>18</a:t>
            </a:fld>
            <a:endParaRPr lang="en-US"/>
          </a:p>
        </p:txBody>
      </p:sp>
    </p:spTree>
    <p:extLst>
      <p:ext uri="{BB962C8B-B14F-4D97-AF65-F5344CB8AC3E}">
        <p14:creationId xmlns:p14="http://schemas.microsoft.com/office/powerpoint/2010/main" val="321985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p:txBody>
      </p:sp>
      <p:sp>
        <p:nvSpPr>
          <p:cNvPr id="4" name="Slide Number Placeholder 3"/>
          <p:cNvSpPr>
            <a:spLocks noGrp="1"/>
          </p:cNvSpPr>
          <p:nvPr>
            <p:ph type="sldNum" sz="quarter" idx="5"/>
          </p:nvPr>
        </p:nvSpPr>
        <p:spPr/>
        <p:txBody>
          <a:bodyPr/>
          <a:lstStyle/>
          <a:p>
            <a:fld id="{A4C87DE6-D4A3-4D6E-855B-F636D81675C5}" type="slidenum">
              <a:rPr lang="en-US" smtClean="0"/>
              <a:t>19</a:t>
            </a:fld>
            <a:endParaRPr lang="en-US"/>
          </a:p>
        </p:txBody>
      </p:sp>
    </p:spTree>
    <p:extLst>
      <p:ext uri="{BB962C8B-B14F-4D97-AF65-F5344CB8AC3E}">
        <p14:creationId xmlns:p14="http://schemas.microsoft.com/office/powerpoint/2010/main" val="2286647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8570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3805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(A: </a:t>
            </a:r>
            <a:r>
              <a:rPr lang="en-US" dirty="0" err="1"/>
              <a:t>phía</a:t>
            </a:r>
            <a:r>
              <a:rPr lang="en-US" dirty="0"/>
              <a:t> </a:t>
            </a:r>
            <a:r>
              <a:rPr lang="en-US" dirty="0" err="1"/>
              <a:t>dưới</a:t>
            </a:r>
            <a:r>
              <a:rPr lang="en-US" dirty="0"/>
              <a:t>; b: </a:t>
            </a:r>
            <a:r>
              <a:rPr lang="en-US" dirty="0" err="1"/>
              <a:t>phía</a:t>
            </a:r>
            <a:r>
              <a:rPr lang="en-US" dirty="0"/>
              <a:t> </a:t>
            </a:r>
            <a:r>
              <a:rPr lang="en-US" dirty="0" err="1"/>
              <a:t>ngoài</a:t>
            </a:r>
            <a:r>
              <a:rPr lang="en-US" dirty="0"/>
              <a:t>, c: </a:t>
            </a:r>
            <a:r>
              <a:rPr lang="en-US" dirty="0" err="1"/>
              <a:t>cân</a:t>
            </a:r>
            <a:r>
              <a:rPr lang="en-US" dirty="0"/>
              <a:t> </a:t>
            </a:r>
            <a:r>
              <a:rPr lang="en-US" dirty="0" err="1"/>
              <a:t>cơ</a:t>
            </a:r>
            <a:r>
              <a:rPr lang="en-US" dirty="0"/>
              <a:t> </a:t>
            </a:r>
            <a:r>
              <a:rPr lang="en-US" dirty="0" err="1"/>
              <a:t>chéo</a:t>
            </a:r>
            <a:r>
              <a:rPr lang="en-US" dirty="0"/>
              <a:t> </a:t>
            </a:r>
            <a:r>
              <a:rPr lang="en-US" dirty="0" err="1"/>
              <a:t>bụng</a:t>
            </a:r>
            <a:r>
              <a:rPr lang="en-US" dirty="0"/>
              <a:t> </a:t>
            </a:r>
            <a:r>
              <a:rPr lang="en-US" dirty="0" err="1"/>
              <a:t>ngoài</a:t>
            </a:r>
            <a:r>
              <a:rPr lang="en-US" dirty="0"/>
              <a:t>, e: </a:t>
            </a:r>
            <a:r>
              <a:rPr lang="en-US" dirty="0" err="1"/>
              <a:t>cân</a:t>
            </a:r>
            <a:r>
              <a:rPr lang="en-US" dirty="0"/>
              <a:t> </a:t>
            </a:r>
            <a:r>
              <a:rPr lang="en-US" dirty="0" err="1"/>
              <a:t>cơ</a:t>
            </a:r>
            <a:r>
              <a:rPr lang="en-US" dirty="0"/>
              <a:t> </a:t>
            </a:r>
            <a:r>
              <a:rPr lang="en-US" dirty="0" err="1"/>
              <a:t>chéo</a:t>
            </a:r>
            <a:r>
              <a:rPr lang="en-US" dirty="0"/>
              <a:t> </a:t>
            </a:r>
            <a:r>
              <a:rPr lang="en-US" dirty="0" err="1"/>
              <a:t>bụng</a:t>
            </a:r>
            <a:r>
              <a:rPr lang="en-US" dirty="0"/>
              <a:t> </a:t>
            </a:r>
            <a:r>
              <a:rPr lang="en-US" dirty="0" err="1"/>
              <a:t>ngoài</a:t>
            </a:r>
            <a:r>
              <a:rPr lang="en-US" dirty="0"/>
              <a:t>)</a:t>
            </a:r>
          </a:p>
        </p:txBody>
      </p:sp>
      <p:sp>
        <p:nvSpPr>
          <p:cNvPr id="4" name="Slide Number Placeholder 3"/>
          <p:cNvSpPr>
            <a:spLocks noGrp="1"/>
          </p:cNvSpPr>
          <p:nvPr>
            <p:ph type="sldNum" sz="quarter" idx="5"/>
          </p:nvPr>
        </p:nvSpPr>
        <p:spPr/>
        <p:txBody>
          <a:bodyPr/>
          <a:lstStyle/>
          <a:p>
            <a:fld id="{A4C87DE6-D4A3-4D6E-855B-F636D81675C5}" type="slidenum">
              <a:rPr lang="en-US" smtClean="0"/>
              <a:t>21</a:t>
            </a:fld>
            <a:endParaRPr lang="en-US"/>
          </a:p>
        </p:txBody>
      </p:sp>
    </p:spTree>
    <p:extLst>
      <p:ext uri="{BB962C8B-B14F-4D97-AF65-F5344CB8AC3E}">
        <p14:creationId xmlns:p14="http://schemas.microsoft.com/office/powerpoint/2010/main" val="1199669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A4C87DE6-D4A3-4D6E-855B-F636D81675C5}" type="slidenum">
              <a:rPr lang="en-US" smtClean="0"/>
              <a:t>22</a:t>
            </a:fld>
            <a:endParaRPr lang="en-US"/>
          </a:p>
        </p:txBody>
      </p:sp>
    </p:spTree>
    <p:extLst>
      <p:ext uri="{BB962C8B-B14F-4D97-AF65-F5344CB8AC3E}">
        <p14:creationId xmlns:p14="http://schemas.microsoft.com/office/powerpoint/2010/main" val="3094135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20D</a:t>
            </a:r>
          </a:p>
        </p:txBody>
      </p:sp>
      <p:sp>
        <p:nvSpPr>
          <p:cNvPr id="4" name="Slide Number Placeholder 3"/>
          <p:cNvSpPr>
            <a:spLocks noGrp="1"/>
          </p:cNvSpPr>
          <p:nvPr>
            <p:ph type="sldNum" sz="quarter" idx="5"/>
          </p:nvPr>
        </p:nvSpPr>
        <p:spPr/>
        <p:txBody>
          <a:bodyPr/>
          <a:lstStyle/>
          <a:p>
            <a:fld id="{A4C87DE6-D4A3-4D6E-855B-F636D81675C5}" type="slidenum">
              <a:rPr lang="en-US" smtClean="0"/>
              <a:t>23</a:t>
            </a:fld>
            <a:endParaRPr lang="en-US"/>
          </a:p>
        </p:txBody>
      </p:sp>
    </p:spTree>
    <p:extLst>
      <p:ext uri="{BB962C8B-B14F-4D97-AF65-F5344CB8AC3E}">
        <p14:creationId xmlns:p14="http://schemas.microsoft.com/office/powerpoint/2010/main" val="2189187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125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25</a:t>
            </a:fld>
            <a:endParaRPr lang="en-US"/>
          </a:p>
        </p:txBody>
      </p:sp>
    </p:spTree>
    <p:extLst>
      <p:ext uri="{BB962C8B-B14F-4D97-AF65-F5344CB8AC3E}">
        <p14:creationId xmlns:p14="http://schemas.microsoft.com/office/powerpoint/2010/main" val="829935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26</a:t>
            </a:fld>
            <a:endParaRPr lang="en-US"/>
          </a:p>
        </p:txBody>
      </p:sp>
    </p:spTree>
    <p:extLst>
      <p:ext uri="{BB962C8B-B14F-4D97-AF65-F5344CB8AC3E}">
        <p14:creationId xmlns:p14="http://schemas.microsoft.com/office/powerpoint/2010/main" val="879782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4599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fld id="{A4C87DE6-D4A3-4D6E-855B-F636D81675C5}" type="slidenum">
              <a:rPr lang="en-US" smtClean="0"/>
              <a:t>28</a:t>
            </a:fld>
            <a:endParaRPr lang="en-US"/>
          </a:p>
        </p:txBody>
      </p:sp>
    </p:spTree>
    <p:extLst>
      <p:ext uri="{BB962C8B-B14F-4D97-AF65-F5344CB8AC3E}">
        <p14:creationId xmlns:p14="http://schemas.microsoft.com/office/powerpoint/2010/main" val="1531970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t>
            </a:r>
          </a:p>
        </p:txBody>
      </p:sp>
      <p:sp>
        <p:nvSpPr>
          <p:cNvPr id="4" name="Slide Number Placeholder 3"/>
          <p:cNvSpPr>
            <a:spLocks noGrp="1"/>
          </p:cNvSpPr>
          <p:nvPr>
            <p:ph type="sldNum" sz="quarter" idx="5"/>
          </p:nvPr>
        </p:nvSpPr>
        <p:spPr/>
        <p:txBody>
          <a:bodyPr/>
          <a:lstStyle/>
          <a:p>
            <a:fld id="{A4C87DE6-D4A3-4D6E-855B-F636D81675C5}" type="slidenum">
              <a:rPr lang="en-US" smtClean="0"/>
              <a:t>29</a:t>
            </a:fld>
            <a:endParaRPr lang="en-US"/>
          </a:p>
        </p:txBody>
      </p:sp>
    </p:spTree>
    <p:extLst>
      <p:ext uri="{BB962C8B-B14F-4D97-AF65-F5344CB8AC3E}">
        <p14:creationId xmlns:p14="http://schemas.microsoft.com/office/powerpoint/2010/main" val="2858590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3</a:t>
            </a:fld>
            <a:endParaRPr lang="en-US"/>
          </a:p>
        </p:txBody>
      </p:sp>
    </p:spTree>
    <p:extLst>
      <p:ext uri="{BB962C8B-B14F-4D97-AF65-F5344CB8AC3E}">
        <p14:creationId xmlns:p14="http://schemas.microsoft.com/office/powerpoint/2010/main" val="3221721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36669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31</a:t>
            </a:fld>
            <a:endParaRPr lang="en-US"/>
          </a:p>
        </p:txBody>
      </p:sp>
    </p:spTree>
    <p:extLst>
      <p:ext uri="{BB962C8B-B14F-4D97-AF65-F5344CB8AC3E}">
        <p14:creationId xmlns:p14="http://schemas.microsoft.com/office/powerpoint/2010/main" val="2581290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7926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9D 18D</a:t>
            </a:r>
          </a:p>
        </p:txBody>
      </p:sp>
      <p:sp>
        <p:nvSpPr>
          <p:cNvPr id="4" name="Slide Number Placeholder 3"/>
          <p:cNvSpPr>
            <a:spLocks noGrp="1"/>
          </p:cNvSpPr>
          <p:nvPr>
            <p:ph type="sldNum" sz="quarter" idx="5"/>
          </p:nvPr>
        </p:nvSpPr>
        <p:spPr/>
        <p:txBody>
          <a:bodyPr/>
          <a:lstStyle/>
          <a:p>
            <a:fld id="{A4C87DE6-D4A3-4D6E-855B-F636D81675C5}" type="slidenum">
              <a:rPr lang="en-US" smtClean="0"/>
              <a:t>33</a:t>
            </a:fld>
            <a:endParaRPr lang="en-US"/>
          </a:p>
        </p:txBody>
      </p:sp>
    </p:spTree>
    <p:extLst>
      <p:ext uri="{BB962C8B-B14F-4D97-AF65-F5344CB8AC3E}">
        <p14:creationId xmlns:p14="http://schemas.microsoft.com/office/powerpoint/2010/main" val="141516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19C</a:t>
            </a:r>
          </a:p>
        </p:txBody>
      </p:sp>
      <p:sp>
        <p:nvSpPr>
          <p:cNvPr id="4" name="Slide Number Placeholder 3"/>
          <p:cNvSpPr>
            <a:spLocks noGrp="1"/>
          </p:cNvSpPr>
          <p:nvPr>
            <p:ph type="sldNum" sz="quarter" idx="5"/>
          </p:nvPr>
        </p:nvSpPr>
        <p:spPr/>
        <p:txBody>
          <a:bodyPr/>
          <a:lstStyle/>
          <a:p>
            <a:fld id="{A4C87DE6-D4A3-4D6E-855B-F636D81675C5}" type="slidenum">
              <a:rPr lang="en-US" smtClean="0"/>
              <a:t>34</a:t>
            </a:fld>
            <a:endParaRPr lang="en-US"/>
          </a:p>
        </p:txBody>
      </p:sp>
    </p:spTree>
    <p:extLst>
      <p:ext uri="{BB962C8B-B14F-4D97-AF65-F5344CB8AC3E}">
        <p14:creationId xmlns:p14="http://schemas.microsoft.com/office/powerpoint/2010/main" val="15378990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579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36</a:t>
            </a:fld>
            <a:endParaRPr lang="en-US"/>
          </a:p>
        </p:txBody>
      </p:sp>
    </p:spTree>
    <p:extLst>
      <p:ext uri="{BB962C8B-B14F-4D97-AF65-F5344CB8AC3E}">
        <p14:creationId xmlns:p14="http://schemas.microsoft.com/office/powerpoint/2010/main" val="1653435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37</a:t>
            </a:fld>
            <a:endParaRPr lang="en-US"/>
          </a:p>
        </p:txBody>
      </p:sp>
    </p:spTree>
    <p:extLst>
      <p:ext uri="{BB962C8B-B14F-4D97-AF65-F5344CB8AC3E}">
        <p14:creationId xmlns:p14="http://schemas.microsoft.com/office/powerpoint/2010/main" val="2984961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4632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535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4011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40</a:t>
            </a:fld>
            <a:endParaRPr lang="en-US"/>
          </a:p>
        </p:txBody>
      </p:sp>
    </p:spTree>
    <p:extLst>
      <p:ext uri="{BB962C8B-B14F-4D97-AF65-F5344CB8AC3E}">
        <p14:creationId xmlns:p14="http://schemas.microsoft.com/office/powerpoint/2010/main" val="29644242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3802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42</a:t>
            </a:fld>
            <a:endParaRPr lang="en-US"/>
          </a:p>
        </p:txBody>
      </p:sp>
    </p:spTree>
    <p:extLst>
      <p:ext uri="{BB962C8B-B14F-4D97-AF65-F5344CB8AC3E}">
        <p14:creationId xmlns:p14="http://schemas.microsoft.com/office/powerpoint/2010/main" val="31536970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Â </a:t>
            </a:r>
          </a:p>
        </p:txBody>
      </p:sp>
      <p:sp>
        <p:nvSpPr>
          <p:cNvPr id="4" name="Slide Number Placeholder 3"/>
          <p:cNvSpPr>
            <a:spLocks noGrp="1"/>
          </p:cNvSpPr>
          <p:nvPr>
            <p:ph type="sldNum" sz="quarter" idx="5"/>
          </p:nvPr>
        </p:nvSpPr>
        <p:spPr/>
        <p:txBody>
          <a:bodyPr/>
          <a:lstStyle/>
          <a:p>
            <a:fld id="{A4C87DE6-D4A3-4D6E-855B-F636D81675C5}" type="slidenum">
              <a:rPr lang="en-US" smtClean="0"/>
              <a:t>43</a:t>
            </a:fld>
            <a:endParaRPr lang="en-US"/>
          </a:p>
        </p:txBody>
      </p:sp>
    </p:spTree>
    <p:extLst>
      <p:ext uri="{BB962C8B-B14F-4D97-AF65-F5344CB8AC3E}">
        <p14:creationId xmlns:p14="http://schemas.microsoft.com/office/powerpoint/2010/main" val="10163326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7098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45</a:t>
            </a:fld>
            <a:endParaRPr lang="en-US"/>
          </a:p>
        </p:txBody>
      </p:sp>
    </p:spTree>
    <p:extLst>
      <p:ext uri="{BB962C8B-B14F-4D97-AF65-F5344CB8AC3E}">
        <p14:creationId xmlns:p14="http://schemas.microsoft.com/office/powerpoint/2010/main" val="15104555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46</a:t>
            </a:fld>
            <a:endParaRPr lang="en-US"/>
          </a:p>
        </p:txBody>
      </p:sp>
    </p:spTree>
    <p:extLst>
      <p:ext uri="{BB962C8B-B14F-4D97-AF65-F5344CB8AC3E}">
        <p14:creationId xmlns:p14="http://schemas.microsoft.com/office/powerpoint/2010/main" val="4032683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47</a:t>
            </a:fld>
            <a:endParaRPr lang="en-US"/>
          </a:p>
        </p:txBody>
      </p:sp>
    </p:spTree>
    <p:extLst>
      <p:ext uri="{BB962C8B-B14F-4D97-AF65-F5344CB8AC3E}">
        <p14:creationId xmlns:p14="http://schemas.microsoft.com/office/powerpoint/2010/main" val="16447328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48</a:t>
            </a:fld>
            <a:endParaRPr lang="en-US"/>
          </a:p>
        </p:txBody>
      </p:sp>
    </p:spTree>
    <p:extLst>
      <p:ext uri="{BB962C8B-B14F-4D97-AF65-F5344CB8AC3E}">
        <p14:creationId xmlns:p14="http://schemas.microsoft.com/office/powerpoint/2010/main" val="2191592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269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t>
            </a:r>
          </a:p>
        </p:txBody>
      </p:sp>
      <p:sp>
        <p:nvSpPr>
          <p:cNvPr id="4" name="Slide Number Placeholder 3"/>
          <p:cNvSpPr>
            <a:spLocks noGrp="1"/>
          </p:cNvSpPr>
          <p:nvPr>
            <p:ph type="sldNum" sz="quarter" idx="5"/>
          </p:nvPr>
        </p:nvSpPr>
        <p:spPr/>
        <p:txBody>
          <a:bodyPr/>
          <a:lstStyle/>
          <a:p>
            <a:fld id="{A4C87DE6-D4A3-4D6E-855B-F636D81675C5}" type="slidenum">
              <a:rPr lang="en-US" smtClean="0"/>
              <a:t>5</a:t>
            </a:fld>
            <a:endParaRPr lang="en-US"/>
          </a:p>
        </p:txBody>
      </p:sp>
    </p:spTree>
    <p:extLst>
      <p:ext uri="{BB962C8B-B14F-4D97-AF65-F5344CB8AC3E}">
        <p14:creationId xmlns:p14="http://schemas.microsoft.com/office/powerpoint/2010/main" val="10945921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50</a:t>
            </a:fld>
            <a:endParaRPr lang="en-US"/>
          </a:p>
        </p:txBody>
      </p:sp>
    </p:spTree>
    <p:extLst>
      <p:ext uri="{BB962C8B-B14F-4D97-AF65-F5344CB8AC3E}">
        <p14:creationId xmlns:p14="http://schemas.microsoft.com/office/powerpoint/2010/main" val="11659301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51</a:t>
            </a:fld>
            <a:endParaRPr lang="en-US"/>
          </a:p>
        </p:txBody>
      </p:sp>
    </p:spTree>
    <p:extLst>
      <p:ext uri="{BB962C8B-B14F-4D97-AF65-F5344CB8AC3E}">
        <p14:creationId xmlns:p14="http://schemas.microsoft.com/office/powerpoint/2010/main" val="36949816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5611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7DE6-D4A3-4D6E-855B-F636D81675C5}" type="slidenum">
              <a:rPr lang="en-US" smtClean="0"/>
              <a:t>53</a:t>
            </a:fld>
            <a:endParaRPr lang="en-US"/>
          </a:p>
        </p:txBody>
      </p:sp>
    </p:spTree>
    <p:extLst>
      <p:ext uri="{BB962C8B-B14F-4D97-AF65-F5344CB8AC3E}">
        <p14:creationId xmlns:p14="http://schemas.microsoft.com/office/powerpoint/2010/main" val="1022295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54</a:t>
            </a:fld>
            <a:endParaRPr lang="en-US"/>
          </a:p>
        </p:txBody>
      </p:sp>
    </p:spTree>
    <p:extLst>
      <p:ext uri="{BB962C8B-B14F-4D97-AF65-F5344CB8AC3E}">
        <p14:creationId xmlns:p14="http://schemas.microsoft.com/office/powerpoint/2010/main" val="40090889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7948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56</a:t>
            </a:fld>
            <a:endParaRPr lang="en-US"/>
          </a:p>
        </p:txBody>
      </p:sp>
    </p:spTree>
    <p:extLst>
      <p:ext uri="{BB962C8B-B14F-4D97-AF65-F5344CB8AC3E}">
        <p14:creationId xmlns:p14="http://schemas.microsoft.com/office/powerpoint/2010/main" val="17551576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20766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58</a:t>
            </a:fld>
            <a:endParaRPr lang="en-US"/>
          </a:p>
        </p:txBody>
      </p:sp>
    </p:spTree>
    <p:extLst>
      <p:ext uri="{BB962C8B-B14F-4D97-AF65-F5344CB8AC3E}">
        <p14:creationId xmlns:p14="http://schemas.microsoft.com/office/powerpoint/2010/main" val="23437552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02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A4C87DE6-D4A3-4D6E-855B-F636D81675C5}" type="slidenum">
              <a:rPr lang="en-US" smtClean="0"/>
              <a:t>6</a:t>
            </a:fld>
            <a:endParaRPr lang="en-US"/>
          </a:p>
        </p:txBody>
      </p:sp>
    </p:spTree>
    <p:extLst>
      <p:ext uri="{BB962C8B-B14F-4D97-AF65-F5344CB8AC3E}">
        <p14:creationId xmlns:p14="http://schemas.microsoft.com/office/powerpoint/2010/main" val="2814312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934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51751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9050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16219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97584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06468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69909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61095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2262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177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95478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8574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2262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1774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5207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9001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2262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1774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59216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a:t>
            </a:r>
            <a:r>
              <a:rPr lang="en-US" dirty="0" err="1"/>
              <a:t>nhiễm</a:t>
            </a:r>
            <a:r>
              <a:rPr lang="en-US" dirty="0"/>
              <a:t> </a:t>
            </a:r>
            <a:r>
              <a:rPr lang="en-US" dirty="0" err="1"/>
              <a:t>trùng</a:t>
            </a:r>
            <a:r>
              <a:rPr lang="en-US" dirty="0"/>
              <a:t> </a:t>
            </a:r>
            <a:r>
              <a:rPr lang="en-US" dirty="0" err="1"/>
              <a:t>vết</a:t>
            </a:r>
            <a:r>
              <a:rPr lang="en-US" dirty="0"/>
              <a:t> </a:t>
            </a:r>
            <a:r>
              <a:rPr lang="en-US" dirty="0" err="1"/>
              <a:t>mổ</a:t>
            </a:r>
            <a:r>
              <a:rPr lang="en-US" dirty="0"/>
              <a:t>: 1 </a:t>
            </a:r>
            <a:r>
              <a:rPr lang="en-US" dirty="0" err="1"/>
              <a:t>tháng</a:t>
            </a:r>
            <a:r>
              <a:rPr lang="en-US" dirty="0"/>
              <a:t> </a:t>
            </a:r>
            <a:r>
              <a:rPr lang="en-US" dirty="0" err="1"/>
              <a:t>nếu</a:t>
            </a:r>
            <a:r>
              <a:rPr lang="en-US" dirty="0"/>
              <a:t> </a:t>
            </a:r>
            <a:r>
              <a:rPr lang="en-US" dirty="0" err="1"/>
              <a:t>không</a:t>
            </a:r>
            <a:r>
              <a:rPr lang="en-US" dirty="0"/>
              <a:t> </a:t>
            </a:r>
            <a:r>
              <a:rPr lang="en-US" dirty="0" err="1"/>
              <a:t>có</a:t>
            </a:r>
            <a:r>
              <a:rPr lang="en-US" dirty="0"/>
              <a:t> </a:t>
            </a:r>
            <a:r>
              <a:rPr lang="en-US" dirty="0" err="1"/>
              <a:t>mảnh</a:t>
            </a:r>
            <a:r>
              <a:rPr lang="en-US" dirty="0"/>
              <a:t> </a:t>
            </a:r>
            <a:r>
              <a:rPr lang="en-US" dirty="0" err="1"/>
              <a:t>ghép</a:t>
            </a:r>
            <a:r>
              <a:rPr lang="en-US" dirty="0"/>
              <a:t> </a:t>
            </a:r>
            <a:r>
              <a:rPr lang="en-US" dirty="0" err="1"/>
              <a:t>và</a:t>
            </a:r>
            <a:r>
              <a:rPr lang="en-US" dirty="0"/>
              <a:t> 1 </a:t>
            </a:r>
            <a:r>
              <a:rPr lang="en-US" dirty="0" err="1"/>
              <a:t>năm</a:t>
            </a:r>
            <a:r>
              <a:rPr lang="en-US" dirty="0"/>
              <a:t> </a:t>
            </a:r>
            <a:r>
              <a:rPr lang="en-US" dirty="0" err="1"/>
              <a:t>nếu</a:t>
            </a:r>
            <a:r>
              <a:rPr lang="en-US" dirty="0"/>
              <a:t> </a:t>
            </a:r>
            <a:r>
              <a:rPr lang="en-US" dirty="0" err="1"/>
              <a:t>có</a:t>
            </a:r>
            <a:r>
              <a:rPr lang="en-US" dirty="0"/>
              <a:t> </a:t>
            </a:r>
            <a:r>
              <a:rPr lang="en-US" dirty="0" err="1"/>
              <a:t>mảnh</a:t>
            </a:r>
            <a:r>
              <a:rPr lang="en-US" dirty="0"/>
              <a:t> </a:t>
            </a:r>
            <a:r>
              <a:rPr lang="en-US" dirty="0" err="1"/>
              <a:t>ghép</a:t>
            </a:r>
            <a:r>
              <a:rPr lang="en-US" dirty="0"/>
              <a:t> (</a:t>
            </a:r>
            <a:r>
              <a:rPr lang="en-US" dirty="0" err="1"/>
              <a:t>bài</a:t>
            </a:r>
            <a:r>
              <a:rPr lang="en-US" dirty="0"/>
              <a:t> </a:t>
            </a:r>
            <a:r>
              <a:rPr lang="en-US" dirty="0" err="1"/>
              <a:t>nhiễm</a:t>
            </a:r>
            <a:r>
              <a:rPr lang="en-US" dirty="0"/>
              <a:t> </a:t>
            </a:r>
            <a:r>
              <a:rPr lang="en-US" dirty="0" err="1"/>
              <a:t>trùng</a:t>
            </a:r>
            <a:r>
              <a:rPr lang="en-US" dirty="0"/>
              <a:t> </a:t>
            </a:r>
            <a:r>
              <a:rPr lang="en-US" dirty="0" err="1"/>
              <a:t>vết</a:t>
            </a:r>
            <a:r>
              <a:rPr lang="en-US" dirty="0"/>
              <a:t> </a:t>
            </a:r>
            <a:r>
              <a:rPr lang="en-US" dirty="0" err="1"/>
              <a:t>thương</a:t>
            </a:r>
            <a:r>
              <a:rPr lang="en-US" dirty="0"/>
              <a:t> </a:t>
            </a:r>
            <a:r>
              <a:rPr lang="en-US" dirty="0" err="1"/>
              <a:t>sách</a:t>
            </a:r>
            <a:r>
              <a:rPr lang="en-US" dirty="0"/>
              <a:t> y2)</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2262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6084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t>
            </a:r>
          </a:p>
        </p:txBody>
      </p:sp>
      <p:sp>
        <p:nvSpPr>
          <p:cNvPr id="4" name="Slide Number Placeholder 3"/>
          <p:cNvSpPr>
            <a:spLocks noGrp="1"/>
          </p:cNvSpPr>
          <p:nvPr>
            <p:ph type="sldNum" sz="quarter" idx="5"/>
          </p:nvPr>
        </p:nvSpPr>
        <p:spPr/>
        <p:txBody>
          <a:bodyPr/>
          <a:lstStyle/>
          <a:p>
            <a:fld id="{A4C87DE6-D4A3-4D6E-855B-F636D81675C5}" type="slidenum">
              <a:rPr lang="en-US" smtClean="0"/>
              <a:t>8</a:t>
            </a:fld>
            <a:endParaRPr lang="en-US"/>
          </a:p>
        </p:txBody>
      </p:sp>
    </p:spTree>
    <p:extLst>
      <p:ext uri="{BB962C8B-B14F-4D97-AF65-F5344CB8AC3E}">
        <p14:creationId xmlns:p14="http://schemas.microsoft.com/office/powerpoint/2010/main" val="11815955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2262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1774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5207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1033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2262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1774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53383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2262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5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226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fld id="{A4C87DE6-D4A3-4D6E-855B-F636D81675C5}" type="slidenum">
              <a:rPr lang="en-US" smtClean="0"/>
              <a:t>9</a:t>
            </a:fld>
            <a:endParaRPr lang="en-US"/>
          </a:p>
        </p:txBody>
      </p:sp>
    </p:spTree>
    <p:extLst>
      <p:ext uri="{BB962C8B-B14F-4D97-AF65-F5344CB8AC3E}">
        <p14:creationId xmlns:p14="http://schemas.microsoft.com/office/powerpoint/2010/main" val="19474190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1073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2262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818278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22627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17746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4527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2262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1774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44312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3113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25686E-8FC3-43DB-B026-B7A3B2D20F88}" type="datetimeFigureOut">
              <a:rPr lang="en-US" smtClean="0"/>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609974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25686E-8FC3-43DB-B026-B7A3B2D20F88}" type="datetimeFigureOut">
              <a:rPr lang="en-US" smtClean="0"/>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87956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25686E-8FC3-43DB-B026-B7A3B2D20F88}" type="datetimeFigureOut">
              <a:rPr lang="en-US" smtClean="0"/>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543818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25686E-8FC3-43DB-B026-B7A3B2D20F88}" type="datetimeFigureOut">
              <a:rPr lang="en-US" smtClean="0"/>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3672388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25686E-8FC3-43DB-B026-B7A3B2D20F88}" type="datetimeFigureOut">
              <a:rPr lang="en-US" smtClean="0"/>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2958277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25686E-8FC3-43DB-B026-B7A3B2D20F88}" type="datetimeFigureOut">
              <a:rPr lang="en-US" smtClean="0"/>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80347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25686E-8FC3-43DB-B026-B7A3B2D20F88}" type="datetimeFigureOut">
              <a:rPr lang="en-US" smtClean="0"/>
              <a:t>11/25/2021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40217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25686E-8FC3-43DB-B026-B7A3B2D20F88}" type="datetimeFigureOut">
              <a:rPr lang="en-US" smtClean="0"/>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2349754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25686E-8FC3-43DB-B026-B7A3B2D20F88}" type="datetimeFigureOut">
              <a:rPr lang="en-US" smtClean="0"/>
              <a:t>11/25/2021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3425577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25686E-8FC3-43DB-B026-B7A3B2D20F88}" type="datetimeFigureOut">
              <a:rPr lang="en-US" smtClean="0"/>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3172772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25686E-8FC3-43DB-B026-B7A3B2D20F88}" type="datetimeFigureOut">
              <a:rPr lang="en-US" smtClean="0"/>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591819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5686E-8FC3-43DB-B026-B7A3B2D20F88}" type="datetimeFigureOut">
              <a:rPr lang="en-US" smtClean="0"/>
              <a:t>11/25/2021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C4EA6-5C21-4309-88BC-148176A26DFF}" type="slidenum">
              <a:rPr lang="en-US" smtClean="0"/>
              <a:t>‹#›</a:t>
            </a:fld>
            <a:endParaRPr lang="en-US"/>
          </a:p>
        </p:txBody>
      </p:sp>
    </p:spTree>
    <p:extLst>
      <p:ext uri="{BB962C8B-B14F-4D97-AF65-F5344CB8AC3E}">
        <p14:creationId xmlns:p14="http://schemas.microsoft.com/office/powerpoint/2010/main" val="37123367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00.xml.rels><?xml version="1.0" encoding="UTF-8" standalone="yes"?>
<Relationships xmlns="http://schemas.openxmlformats.org/package/2006/relationships"><Relationship Id="rId3" Type="http://schemas.openxmlformats.org/officeDocument/2006/relationships/image" Target="../media/image74.png" /><Relationship Id="rId2" Type="http://schemas.openxmlformats.org/officeDocument/2006/relationships/notesSlide" Target="../notesSlides/notesSlide100.xml" /><Relationship Id="rId1" Type="http://schemas.openxmlformats.org/officeDocument/2006/relationships/slideLayout" Target="../slideLayouts/slideLayout1.xml" /><Relationship Id="rId5" Type="http://schemas.openxmlformats.org/officeDocument/2006/relationships/image" Target="../media/image76.png" /><Relationship Id="rId4" Type="http://schemas.openxmlformats.org/officeDocument/2006/relationships/image" Target="../media/image75.png" /></Relationships>
</file>

<file path=ppt/slides/_rels/slide101.xml.rels><?xml version="1.0" encoding="UTF-8" standalone="yes"?>
<Relationships xmlns="http://schemas.openxmlformats.org/package/2006/relationships"><Relationship Id="rId3" Type="http://schemas.openxmlformats.org/officeDocument/2006/relationships/image" Target="../media/image77.png" /><Relationship Id="rId2" Type="http://schemas.openxmlformats.org/officeDocument/2006/relationships/notesSlide" Target="../notesSlides/notesSlide101.xml" /><Relationship Id="rId1" Type="http://schemas.openxmlformats.org/officeDocument/2006/relationships/slideLayout" Target="../slideLayouts/slideLayout1.xml" /><Relationship Id="rId4" Type="http://schemas.openxmlformats.org/officeDocument/2006/relationships/image" Target="../media/image78.png" /></Relationships>
</file>

<file path=ppt/slides/_rels/slide102.xml.rels><?xml version="1.0" encoding="UTF-8" standalone="yes"?>
<Relationships xmlns="http://schemas.openxmlformats.org/package/2006/relationships"><Relationship Id="rId3" Type="http://schemas.openxmlformats.org/officeDocument/2006/relationships/image" Target="../media/image79.png" /><Relationship Id="rId2" Type="http://schemas.openxmlformats.org/officeDocument/2006/relationships/notesSlide" Target="../notesSlides/notesSlide102.xml" /><Relationship Id="rId1" Type="http://schemas.openxmlformats.org/officeDocument/2006/relationships/slideLayout" Target="../slideLayouts/slideLayout1.xml" /></Relationships>
</file>

<file path=ppt/slides/_rels/slide103.xml.rels><?xml version="1.0" encoding="UTF-8" standalone="yes"?>
<Relationships xmlns="http://schemas.openxmlformats.org/package/2006/relationships"><Relationship Id="rId3" Type="http://schemas.openxmlformats.org/officeDocument/2006/relationships/image" Target="../media/image80.png" /><Relationship Id="rId2" Type="http://schemas.openxmlformats.org/officeDocument/2006/relationships/notesSlide" Target="../notesSlides/notesSlide103.xml" /><Relationship Id="rId1" Type="http://schemas.openxmlformats.org/officeDocument/2006/relationships/slideLayout" Target="../slideLayouts/slideLayout1.xml" /><Relationship Id="rId6" Type="http://schemas.openxmlformats.org/officeDocument/2006/relationships/image" Target="../media/image83.png" /><Relationship Id="rId5" Type="http://schemas.openxmlformats.org/officeDocument/2006/relationships/image" Target="../media/image82.png" /><Relationship Id="rId4" Type="http://schemas.openxmlformats.org/officeDocument/2006/relationships/image" Target="../media/image81.png" /></Relationships>
</file>

<file path=ppt/slides/_rels/slide104.xml.rels><?xml version="1.0" encoding="UTF-8" standalone="yes"?>
<Relationships xmlns="http://schemas.openxmlformats.org/package/2006/relationships"><Relationship Id="rId3" Type="http://schemas.openxmlformats.org/officeDocument/2006/relationships/image" Target="../media/image83.png" /><Relationship Id="rId2" Type="http://schemas.openxmlformats.org/officeDocument/2006/relationships/notesSlide" Target="../notesSlides/notesSlide104.xml" /><Relationship Id="rId1" Type="http://schemas.openxmlformats.org/officeDocument/2006/relationships/slideLayout" Target="../slideLayouts/slideLayout1.xml" /><Relationship Id="rId6" Type="http://schemas.openxmlformats.org/officeDocument/2006/relationships/image" Target="../media/image86.png" /><Relationship Id="rId5" Type="http://schemas.openxmlformats.org/officeDocument/2006/relationships/image" Target="../media/image85.png" /><Relationship Id="rId4" Type="http://schemas.openxmlformats.org/officeDocument/2006/relationships/image" Target="../media/image84.png" /></Relationships>
</file>

<file path=ppt/slides/_rels/slide105.xml.rels><?xml version="1.0" encoding="UTF-8" standalone="yes"?>
<Relationships xmlns="http://schemas.openxmlformats.org/package/2006/relationships"><Relationship Id="rId3" Type="http://schemas.openxmlformats.org/officeDocument/2006/relationships/image" Target="../media/image87.png" /><Relationship Id="rId2" Type="http://schemas.openxmlformats.org/officeDocument/2006/relationships/notesSlide" Target="../notesSlides/notesSlide105.xml" /><Relationship Id="rId1" Type="http://schemas.openxmlformats.org/officeDocument/2006/relationships/slideLayout" Target="../slideLayouts/slideLayout1.xml" /></Relationships>
</file>

<file path=ppt/slides/_rels/slide106.xml.rels><?xml version="1.0" encoding="UTF-8" standalone="yes"?>
<Relationships xmlns="http://schemas.openxmlformats.org/package/2006/relationships"><Relationship Id="rId3" Type="http://schemas.openxmlformats.org/officeDocument/2006/relationships/image" Target="../media/image88.png" /><Relationship Id="rId2" Type="http://schemas.openxmlformats.org/officeDocument/2006/relationships/notesSlide" Target="../notesSlides/notesSlide106.xml" /><Relationship Id="rId1" Type="http://schemas.openxmlformats.org/officeDocument/2006/relationships/slideLayout" Target="../slideLayouts/slideLayout1.xml" /><Relationship Id="rId4" Type="http://schemas.openxmlformats.org/officeDocument/2006/relationships/image" Target="../media/image89.png" /></Relationships>
</file>

<file path=ppt/slides/_rels/slide11.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11.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12.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14.xml" /><Relationship Id="rId1" Type="http://schemas.openxmlformats.org/officeDocument/2006/relationships/slideLayout" Target="../slideLayouts/slideLayout1.xml" /><Relationship Id="rId5" Type="http://schemas.openxmlformats.org/officeDocument/2006/relationships/image" Target="../media/image14.png" /><Relationship Id="rId4" Type="http://schemas.openxmlformats.org/officeDocument/2006/relationships/image" Target="../media/image13.png" /></Relationships>
</file>

<file path=ppt/slides/_rels/slide15.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17.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8.xml"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19.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1.xml" /></Relationships>
</file>

<file path=ppt/slides/_rels/slide21.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21.xml" /><Relationship Id="rId1" Type="http://schemas.openxmlformats.org/officeDocument/2006/relationships/slideLayout" Target="../slideLayouts/slideLayout1.xml" /><Relationship Id="rId5" Type="http://schemas.openxmlformats.org/officeDocument/2006/relationships/image" Target="../media/image21.png" /><Relationship Id="rId4" Type="http://schemas.openxmlformats.org/officeDocument/2006/relationships/image" Target="../media/image20.png" /></Relationships>
</file>

<file path=ppt/slides/_rels/slide22.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22.xml" /><Relationship Id="rId1" Type="http://schemas.openxmlformats.org/officeDocument/2006/relationships/slideLayout" Target="../slideLayouts/slideLayout1.xml" /></Relationships>
</file>

<file path=ppt/slides/_rels/slide23.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23.xml" /><Relationship Id="rId1" Type="http://schemas.openxmlformats.org/officeDocument/2006/relationships/slideLayout" Target="../slideLayouts/slideLayout1.xml" /><Relationship Id="rId6" Type="http://schemas.openxmlformats.org/officeDocument/2006/relationships/image" Target="../media/image24.png" /><Relationship Id="rId5" Type="http://schemas.openxmlformats.org/officeDocument/2006/relationships/image" Target="../media/image23.png" /><Relationship Id="rId4" Type="http://schemas.openxmlformats.org/officeDocument/2006/relationships/image" Target="../media/image11.png"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25.xml" /><Relationship Id="rId1" Type="http://schemas.openxmlformats.org/officeDocument/2006/relationships/slideLayout" Target="../slideLayouts/slideLayout1.xml" /></Relationships>
</file>

<file path=ppt/slides/_rels/slide26.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26.xml"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 /><Relationship Id="rId1" Type="http://schemas.openxmlformats.org/officeDocument/2006/relationships/slideLayout" Target="../slideLayouts/slideLayout1.xml" /></Relationships>
</file>

<file path=ppt/slides/_rels/slide28.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28.xml" /><Relationship Id="rId1" Type="http://schemas.openxmlformats.org/officeDocument/2006/relationships/slideLayout" Target="../slideLayouts/slideLayout1.xml" /></Relationships>
</file>

<file path=ppt/slides/_rels/slide29.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29.xml" /><Relationship Id="rId1" Type="http://schemas.openxmlformats.org/officeDocument/2006/relationships/slideLayout" Target="../slideLayouts/slideLayout1.xml" /><Relationship Id="rId4" Type="http://schemas.openxmlformats.org/officeDocument/2006/relationships/image" Target="../media/image29.png" /></Relationships>
</file>

<file path=ppt/slides/_rels/slide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image" Target="../media/image2.png" /></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1.xml" /></Relationships>
</file>

<file path=ppt/slides/_rels/slide31.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notesSlide" Target="../notesSlides/notesSlide31.xml" /><Relationship Id="rId1" Type="http://schemas.openxmlformats.org/officeDocument/2006/relationships/slideLayout" Target="../slideLayouts/slideLayout1.xml" /></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 /><Relationship Id="rId1" Type="http://schemas.openxmlformats.org/officeDocument/2006/relationships/slideLayout" Target="../slideLayouts/slideLayout1.xml" /></Relationships>
</file>

<file path=ppt/slides/_rels/slide33.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notesSlide" Target="../notesSlides/notesSlide33.xml" /><Relationship Id="rId1" Type="http://schemas.openxmlformats.org/officeDocument/2006/relationships/slideLayout" Target="../slideLayouts/slideLayout1.xml" /><Relationship Id="rId4" Type="http://schemas.openxmlformats.org/officeDocument/2006/relationships/image" Target="../media/image32.png" /></Relationships>
</file>

<file path=ppt/slides/_rels/slide34.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notesSlide" Target="../notesSlides/notesSlide34.xml" /><Relationship Id="rId1" Type="http://schemas.openxmlformats.org/officeDocument/2006/relationships/slideLayout" Target="../slideLayouts/slideLayout1.xml" /></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 /><Relationship Id="rId1" Type="http://schemas.openxmlformats.org/officeDocument/2006/relationships/slideLayout" Target="../slideLayouts/slideLayout1.xml" /></Relationships>
</file>

<file path=ppt/slides/_rels/slide36.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36.xml" /><Relationship Id="rId1" Type="http://schemas.openxmlformats.org/officeDocument/2006/relationships/slideLayout" Target="../slideLayouts/slideLayout1.xml" /><Relationship Id="rId4" Type="http://schemas.openxmlformats.org/officeDocument/2006/relationships/image" Target="../media/image35.png" /></Relationships>
</file>

<file path=ppt/slides/_rels/slide37.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notesSlide" Target="../notesSlides/notesSlide37.xml" /><Relationship Id="rId1" Type="http://schemas.openxmlformats.org/officeDocument/2006/relationships/slideLayout" Target="../slideLayouts/slideLayout1.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 /><Relationship Id="rId1" Type="http://schemas.openxmlformats.org/officeDocument/2006/relationships/slideLayout" Target="../slideLayouts/slideLayout1.xml" /></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40.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notesSlide" Target="../notesSlides/notesSlide40.xml" /><Relationship Id="rId1" Type="http://schemas.openxmlformats.org/officeDocument/2006/relationships/slideLayout" Target="../slideLayouts/slideLayout1.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 /><Relationship Id="rId1" Type="http://schemas.openxmlformats.org/officeDocument/2006/relationships/slideLayout" Target="../slideLayouts/slideLayout1.xml" /></Relationships>
</file>

<file path=ppt/slides/_rels/slide42.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42.xml" /><Relationship Id="rId1" Type="http://schemas.openxmlformats.org/officeDocument/2006/relationships/slideLayout" Target="../slideLayouts/slideLayout1.xml" /></Relationships>
</file>

<file path=ppt/slides/_rels/slide43.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notesSlide" Target="../notesSlides/notesSlide43.xml" /><Relationship Id="rId1" Type="http://schemas.openxmlformats.org/officeDocument/2006/relationships/slideLayout" Target="../slideLayouts/slideLayout1.xml" /></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 /><Relationship Id="rId1" Type="http://schemas.openxmlformats.org/officeDocument/2006/relationships/slideLayout" Target="../slideLayouts/slideLayout1.xml" /></Relationships>
</file>

<file path=ppt/slides/_rels/slide45.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notesSlide" Target="../notesSlides/notesSlide45.xml" /><Relationship Id="rId1" Type="http://schemas.openxmlformats.org/officeDocument/2006/relationships/slideLayout" Target="../slideLayouts/slideLayout1.xml" /></Relationships>
</file>

<file path=ppt/slides/_rels/slide46.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notesSlide" Target="../notesSlides/notesSlide46.xml" /><Relationship Id="rId1" Type="http://schemas.openxmlformats.org/officeDocument/2006/relationships/slideLayout" Target="../slideLayouts/slideLayout1.xml" /></Relationships>
</file>

<file path=ppt/slides/_rels/slide47.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47.xml" /><Relationship Id="rId1" Type="http://schemas.openxmlformats.org/officeDocument/2006/relationships/slideLayout" Target="../slideLayouts/slideLayout1.xml" /></Relationships>
</file>

<file path=ppt/slides/_rels/slide48.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notesSlide" Target="../notesSlides/notesSlide48.xml" /><Relationship Id="rId1" Type="http://schemas.openxmlformats.org/officeDocument/2006/relationships/slideLayout" Target="../slideLayouts/slideLayout1.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50.xml.rels><?xml version="1.0" encoding="UTF-8" standalone="yes"?>
<Relationships xmlns="http://schemas.openxmlformats.org/package/2006/relationships"><Relationship Id="rId3" Type="http://schemas.openxmlformats.org/officeDocument/2006/relationships/image" Target="../media/image44.png" /><Relationship Id="rId2" Type="http://schemas.openxmlformats.org/officeDocument/2006/relationships/notesSlide" Target="../notesSlides/notesSlide50.xml" /><Relationship Id="rId1" Type="http://schemas.openxmlformats.org/officeDocument/2006/relationships/slideLayout" Target="../slideLayouts/slideLayout1.xml" /></Relationships>
</file>

<file path=ppt/slides/_rels/slide51.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notesSlide" Target="../notesSlides/notesSlide51.xml" /><Relationship Id="rId1" Type="http://schemas.openxmlformats.org/officeDocument/2006/relationships/slideLayout" Target="../slideLayouts/slideLayout1.xml" /><Relationship Id="rId4" Type="http://schemas.openxmlformats.org/officeDocument/2006/relationships/image" Target="../media/image46.png" /></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 /><Relationship Id="rId1" Type="http://schemas.openxmlformats.org/officeDocument/2006/relationships/slideLayout" Target="../slideLayouts/slideLayout1.xml" /></Relationships>
</file>

<file path=ppt/slides/_rels/slide53.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notesSlide" Target="../notesSlides/notesSlide53.xml" /><Relationship Id="rId1" Type="http://schemas.openxmlformats.org/officeDocument/2006/relationships/slideLayout" Target="../slideLayouts/slideLayout1.xml" /></Relationships>
</file>

<file path=ppt/slides/_rels/slide54.xml.rels><?xml version="1.0" encoding="UTF-8" standalone="yes"?>
<Relationships xmlns="http://schemas.openxmlformats.org/package/2006/relationships"><Relationship Id="rId3" Type="http://schemas.openxmlformats.org/officeDocument/2006/relationships/image" Target="../media/image48.png" /><Relationship Id="rId2" Type="http://schemas.openxmlformats.org/officeDocument/2006/relationships/notesSlide" Target="../notesSlides/notesSlide54.xml" /><Relationship Id="rId1" Type="http://schemas.openxmlformats.org/officeDocument/2006/relationships/slideLayout" Target="../slideLayouts/slideLayout1.xml" /><Relationship Id="rId4" Type="http://schemas.openxmlformats.org/officeDocument/2006/relationships/image" Target="../media/image49.png" /></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 /><Relationship Id="rId1" Type="http://schemas.openxmlformats.org/officeDocument/2006/relationships/slideLayout" Target="../slideLayouts/slideLayout1.xml" /></Relationships>
</file>

<file path=ppt/slides/_rels/slide56.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notesSlide" Target="../notesSlides/notesSlide56.xml" /><Relationship Id="rId1" Type="http://schemas.openxmlformats.org/officeDocument/2006/relationships/slideLayout" Target="../slideLayouts/slideLayout1.xml" /></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 /><Relationship Id="rId1" Type="http://schemas.openxmlformats.org/officeDocument/2006/relationships/slideLayout" Target="../slideLayouts/slideLayout1.xml" /></Relationships>
</file>

<file path=ppt/slides/_rels/slide58.xml.rels><?xml version="1.0" encoding="UTF-8" standalone="yes"?>
<Relationships xmlns="http://schemas.openxmlformats.org/package/2006/relationships"><Relationship Id="rId3" Type="http://schemas.openxmlformats.org/officeDocument/2006/relationships/image" Target="../media/image51.png" /><Relationship Id="rId2" Type="http://schemas.openxmlformats.org/officeDocument/2006/relationships/notesSlide" Target="../notesSlides/notesSlide58.xml" /><Relationship Id="rId1" Type="http://schemas.openxmlformats.org/officeDocument/2006/relationships/slideLayout" Target="../slideLayouts/slideLayout1.xml" /></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60.xml.rels><?xml version="1.0" encoding="UTF-8" standalone="yes"?>
<Relationships xmlns="http://schemas.openxmlformats.org/package/2006/relationships"><Relationship Id="rId3" Type="http://schemas.openxmlformats.org/officeDocument/2006/relationships/image" Target="../media/image52.png" /><Relationship Id="rId2" Type="http://schemas.openxmlformats.org/officeDocument/2006/relationships/notesSlide" Target="../notesSlides/notesSlide60.xml" /><Relationship Id="rId1" Type="http://schemas.openxmlformats.org/officeDocument/2006/relationships/slideLayout" Target="../slideLayouts/slideLayout1.xml" /></Relationships>
</file>

<file path=ppt/slides/_rels/slide61.xml.rels><?xml version="1.0" encoding="UTF-8" standalone="yes"?>
<Relationships xmlns="http://schemas.openxmlformats.org/package/2006/relationships"><Relationship Id="rId3" Type="http://schemas.openxmlformats.org/officeDocument/2006/relationships/image" Target="../media/image53.png" /><Relationship Id="rId2" Type="http://schemas.openxmlformats.org/officeDocument/2006/relationships/notesSlide" Target="../notesSlides/notesSlide61.xml" /><Relationship Id="rId1" Type="http://schemas.openxmlformats.org/officeDocument/2006/relationships/slideLayout" Target="../slideLayouts/slideLayout1.xml" /></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 /><Relationship Id="rId1" Type="http://schemas.openxmlformats.org/officeDocument/2006/relationships/slideLayout" Target="../slideLayouts/slideLayout1.xml" /></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 /><Relationship Id="rId1" Type="http://schemas.openxmlformats.org/officeDocument/2006/relationships/slideLayout" Target="../slideLayouts/slideLayout1.xml" /></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 /><Relationship Id="rId1" Type="http://schemas.openxmlformats.org/officeDocument/2006/relationships/slideLayout" Target="../slideLayouts/slideLayout1.xml" /></Relationships>
</file>

<file path=ppt/slides/_rels/slide65.xml.rels><?xml version="1.0" encoding="UTF-8" standalone="yes"?>
<Relationships xmlns="http://schemas.openxmlformats.org/package/2006/relationships"><Relationship Id="rId3" Type="http://schemas.openxmlformats.org/officeDocument/2006/relationships/image" Target="../media/image54.png" /><Relationship Id="rId2" Type="http://schemas.openxmlformats.org/officeDocument/2006/relationships/notesSlide" Target="../notesSlides/notesSlide65.xml" /><Relationship Id="rId1" Type="http://schemas.openxmlformats.org/officeDocument/2006/relationships/slideLayout" Target="../slideLayouts/slideLayout1.xml" /></Relationships>
</file>

<file path=ppt/slides/_rels/slide66.xml.rels><?xml version="1.0" encoding="UTF-8" standalone="yes"?>
<Relationships xmlns="http://schemas.openxmlformats.org/package/2006/relationships"><Relationship Id="rId3" Type="http://schemas.openxmlformats.org/officeDocument/2006/relationships/image" Target="../media/image55.png" /><Relationship Id="rId2" Type="http://schemas.openxmlformats.org/officeDocument/2006/relationships/notesSlide" Target="../notesSlides/notesSlide66.xml" /><Relationship Id="rId1" Type="http://schemas.openxmlformats.org/officeDocument/2006/relationships/slideLayout" Target="../slideLayouts/slideLayout1.xml" /></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 /><Relationship Id="rId1" Type="http://schemas.openxmlformats.org/officeDocument/2006/relationships/slideLayout" Target="../slideLayouts/slideLayout1.xml" /></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 /><Relationship Id="rId1" Type="http://schemas.openxmlformats.org/officeDocument/2006/relationships/slideLayout" Target="../slideLayouts/slideLayout1.xml" /></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 /><Relationship Id="rId1" Type="http://schemas.openxmlformats.org/officeDocument/2006/relationships/slideLayout" Target="../slideLayouts/slideLayout1.xml" /></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 /><Relationship Id="rId1" Type="http://schemas.openxmlformats.org/officeDocument/2006/relationships/slideLayout" Target="../slideLayouts/slideLayout1.xml" /></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 /><Relationship Id="rId1" Type="http://schemas.openxmlformats.org/officeDocument/2006/relationships/slideLayout" Target="../slideLayouts/slideLayout1.xml" /></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 /><Relationship Id="rId1" Type="http://schemas.openxmlformats.org/officeDocument/2006/relationships/slideLayout" Target="../slideLayouts/slideLayout1.xml" /></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 /><Relationship Id="rId1" Type="http://schemas.openxmlformats.org/officeDocument/2006/relationships/slideLayout" Target="../slideLayouts/slideLayout1.xml" /></Relationships>
</file>

<file path=ppt/slides/_rels/slide75.xml.rels><?xml version="1.0" encoding="UTF-8" standalone="yes"?>
<Relationships xmlns="http://schemas.openxmlformats.org/package/2006/relationships"><Relationship Id="rId3" Type="http://schemas.openxmlformats.org/officeDocument/2006/relationships/image" Target="../media/image56.png" /><Relationship Id="rId2" Type="http://schemas.openxmlformats.org/officeDocument/2006/relationships/notesSlide" Target="../notesSlides/notesSlide75.xml" /><Relationship Id="rId1" Type="http://schemas.openxmlformats.org/officeDocument/2006/relationships/slideLayout" Target="../slideLayouts/slideLayout1.xml" /></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 /><Relationship Id="rId1" Type="http://schemas.openxmlformats.org/officeDocument/2006/relationships/slideLayout" Target="../slideLayouts/slideLayout1.xml" /></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 /><Relationship Id="rId1" Type="http://schemas.openxmlformats.org/officeDocument/2006/relationships/slideLayout" Target="../slideLayouts/slideLayout1.xml" /></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 /><Relationship Id="rId1" Type="http://schemas.openxmlformats.org/officeDocument/2006/relationships/slideLayout" Target="../slideLayouts/slideLayout1.xml" /></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8.xml" /><Relationship Id="rId1" Type="http://schemas.openxmlformats.org/officeDocument/2006/relationships/slideLayout" Target="../slideLayouts/slideLayout1.xml" /><Relationship Id="rId4" Type="http://schemas.openxmlformats.org/officeDocument/2006/relationships/image" Target="../media/image7.png" /></Relationships>
</file>

<file path=ppt/slides/_rels/slide80.xml.rels><?xml version="1.0" encoding="UTF-8" standalone="yes"?>
<Relationships xmlns="http://schemas.openxmlformats.org/package/2006/relationships"><Relationship Id="rId3" Type="http://schemas.openxmlformats.org/officeDocument/2006/relationships/image" Target="../media/image57.png" /><Relationship Id="rId2" Type="http://schemas.openxmlformats.org/officeDocument/2006/relationships/notesSlide" Target="../notesSlides/notesSlide80.xml" /><Relationship Id="rId1" Type="http://schemas.openxmlformats.org/officeDocument/2006/relationships/slideLayout" Target="../slideLayouts/slideLayout1.xml" /></Relationships>
</file>

<file path=ppt/slides/_rels/slide81.xml.rels><?xml version="1.0" encoding="UTF-8" standalone="yes"?>
<Relationships xmlns="http://schemas.openxmlformats.org/package/2006/relationships"><Relationship Id="rId3" Type="http://schemas.openxmlformats.org/officeDocument/2006/relationships/image" Target="../media/image58.png" /><Relationship Id="rId2" Type="http://schemas.openxmlformats.org/officeDocument/2006/relationships/notesSlide" Target="../notesSlides/notesSlide81.xml" /><Relationship Id="rId1" Type="http://schemas.openxmlformats.org/officeDocument/2006/relationships/slideLayout" Target="../slideLayouts/slideLayout1.xml" /><Relationship Id="rId4" Type="http://schemas.openxmlformats.org/officeDocument/2006/relationships/image" Target="../media/image59.png" /></Relationships>
</file>

<file path=ppt/slides/_rels/slide82.xml.rels><?xml version="1.0" encoding="UTF-8" standalone="yes"?>
<Relationships xmlns="http://schemas.openxmlformats.org/package/2006/relationships"><Relationship Id="rId3" Type="http://schemas.openxmlformats.org/officeDocument/2006/relationships/image" Target="../media/image60.png" /><Relationship Id="rId2" Type="http://schemas.openxmlformats.org/officeDocument/2006/relationships/notesSlide" Target="../notesSlides/notesSlide82.xml" /><Relationship Id="rId1" Type="http://schemas.openxmlformats.org/officeDocument/2006/relationships/slideLayout" Target="../slideLayouts/slideLayout1.xml" /><Relationship Id="rId4" Type="http://schemas.openxmlformats.org/officeDocument/2006/relationships/image" Target="../media/image61.png" /></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 /><Relationship Id="rId1" Type="http://schemas.openxmlformats.org/officeDocument/2006/relationships/slideLayout" Target="../slideLayouts/slideLayout1.xml" /></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 /><Relationship Id="rId1" Type="http://schemas.openxmlformats.org/officeDocument/2006/relationships/slideLayout" Target="../slideLayouts/slideLayout1.xml" /></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 /><Relationship Id="rId1" Type="http://schemas.openxmlformats.org/officeDocument/2006/relationships/slideLayout" Target="../slideLayouts/slideLayout1.xml" /></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 /><Relationship Id="rId1" Type="http://schemas.openxmlformats.org/officeDocument/2006/relationships/slideLayout" Target="../slideLayouts/slideLayout1.xml" /></Relationships>
</file>

<file path=ppt/slides/_rels/slide87.xml.rels><?xml version="1.0" encoding="UTF-8" standalone="yes"?>
<Relationships xmlns="http://schemas.openxmlformats.org/package/2006/relationships"><Relationship Id="rId3" Type="http://schemas.openxmlformats.org/officeDocument/2006/relationships/image" Target="../media/image62.png" /><Relationship Id="rId2" Type="http://schemas.openxmlformats.org/officeDocument/2006/relationships/notesSlide" Target="../notesSlides/notesSlide87.xml" /><Relationship Id="rId1" Type="http://schemas.openxmlformats.org/officeDocument/2006/relationships/slideLayout" Target="../slideLayouts/slideLayout1.xml" /><Relationship Id="rId4" Type="http://schemas.openxmlformats.org/officeDocument/2006/relationships/image" Target="../media/image63.png" /></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 /><Relationship Id="rId1" Type="http://schemas.openxmlformats.org/officeDocument/2006/relationships/slideLayout" Target="../slideLayouts/slideLayout1.xml" /></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 /><Relationship Id="rId1" Type="http://schemas.openxmlformats.org/officeDocument/2006/relationships/slideLayout" Target="../slideLayouts/slideLayout1.xml" /></Relationships>
</file>

<file path=ppt/slides/_rels/slide91.xml.rels><?xml version="1.0" encoding="UTF-8" standalone="yes"?>
<Relationships xmlns="http://schemas.openxmlformats.org/package/2006/relationships"><Relationship Id="rId3" Type="http://schemas.openxmlformats.org/officeDocument/2006/relationships/image" Target="../media/image64.png" /><Relationship Id="rId2" Type="http://schemas.openxmlformats.org/officeDocument/2006/relationships/notesSlide" Target="../notesSlides/notesSlide91.xml" /><Relationship Id="rId1" Type="http://schemas.openxmlformats.org/officeDocument/2006/relationships/slideLayout" Target="../slideLayouts/slideLayout1.xml" /><Relationship Id="rId4" Type="http://schemas.openxmlformats.org/officeDocument/2006/relationships/image" Target="../media/image65.png" /></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 /><Relationship Id="rId1" Type="http://schemas.openxmlformats.org/officeDocument/2006/relationships/slideLayout" Target="../slideLayouts/slideLayout1.xml" /></Relationships>
</file>

<file path=ppt/slides/_rels/slide93.xml.rels><?xml version="1.0" encoding="UTF-8" standalone="yes"?>
<Relationships xmlns="http://schemas.openxmlformats.org/package/2006/relationships"><Relationship Id="rId3" Type="http://schemas.openxmlformats.org/officeDocument/2006/relationships/image" Target="../media/image66.png" /><Relationship Id="rId2" Type="http://schemas.openxmlformats.org/officeDocument/2006/relationships/notesSlide" Target="../notesSlides/notesSlide93.xml" /><Relationship Id="rId1" Type="http://schemas.openxmlformats.org/officeDocument/2006/relationships/slideLayout" Target="../slideLayouts/slideLayout1.xml" /></Relationships>
</file>

<file path=ppt/slides/_rels/slide94.xml.rels><?xml version="1.0" encoding="UTF-8" standalone="yes"?>
<Relationships xmlns="http://schemas.openxmlformats.org/package/2006/relationships"><Relationship Id="rId3" Type="http://schemas.openxmlformats.org/officeDocument/2006/relationships/image" Target="../media/image67.png" /><Relationship Id="rId2" Type="http://schemas.openxmlformats.org/officeDocument/2006/relationships/notesSlide" Target="../notesSlides/notesSlide94.xml" /><Relationship Id="rId1" Type="http://schemas.openxmlformats.org/officeDocument/2006/relationships/slideLayout" Target="../slideLayouts/slideLayout1.xml" /><Relationship Id="rId4" Type="http://schemas.openxmlformats.org/officeDocument/2006/relationships/image" Target="../media/image68.png" /></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 /><Relationship Id="rId1" Type="http://schemas.openxmlformats.org/officeDocument/2006/relationships/slideLayout" Target="../slideLayouts/slideLayout1.xml" /></Relationships>
</file>

<file path=ppt/slides/_rels/slide96.xml.rels><?xml version="1.0" encoding="UTF-8" standalone="yes"?>
<Relationships xmlns="http://schemas.openxmlformats.org/package/2006/relationships"><Relationship Id="rId3" Type="http://schemas.openxmlformats.org/officeDocument/2006/relationships/image" Target="../media/image69.png" /><Relationship Id="rId2" Type="http://schemas.openxmlformats.org/officeDocument/2006/relationships/notesSlide" Target="../notesSlides/notesSlide96.xml" /><Relationship Id="rId1" Type="http://schemas.openxmlformats.org/officeDocument/2006/relationships/slideLayout" Target="../slideLayouts/slideLayout1.xml" /><Relationship Id="rId4" Type="http://schemas.openxmlformats.org/officeDocument/2006/relationships/image" Target="../media/image70.png" /></Relationships>
</file>

<file path=ppt/slides/_rels/slide97.xml.rels><?xml version="1.0" encoding="UTF-8" standalone="yes"?>
<Relationships xmlns="http://schemas.openxmlformats.org/package/2006/relationships"><Relationship Id="rId3" Type="http://schemas.openxmlformats.org/officeDocument/2006/relationships/image" Target="../media/image71.png" /><Relationship Id="rId2" Type="http://schemas.openxmlformats.org/officeDocument/2006/relationships/notesSlide" Target="../notesSlides/notesSlide97.xml" /><Relationship Id="rId1" Type="http://schemas.openxmlformats.org/officeDocument/2006/relationships/slideLayout" Target="../slideLayouts/slideLayout1.xml" /><Relationship Id="rId4" Type="http://schemas.openxmlformats.org/officeDocument/2006/relationships/image" Target="../media/image72.png" /></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 /><Relationship Id="rId1" Type="http://schemas.openxmlformats.org/officeDocument/2006/relationships/slideLayout" Target="../slideLayouts/slideLayout1.xml" /></Relationships>
</file>

<file path=ppt/slides/_rels/slide99.xml.rels><?xml version="1.0" encoding="UTF-8" standalone="yes"?>
<Relationships xmlns="http://schemas.openxmlformats.org/package/2006/relationships"><Relationship Id="rId3" Type="http://schemas.openxmlformats.org/officeDocument/2006/relationships/image" Target="../media/image73.png" /><Relationship Id="rId2" Type="http://schemas.openxmlformats.org/officeDocument/2006/relationships/notesSlide" Target="../notesSlides/notesSlide9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1066801"/>
            <a:ext cx="9144000" cy="5596758"/>
          </a:xfrm>
        </p:spPr>
        <p:txBody>
          <a:bodyPr>
            <a:normAutofit/>
          </a:bodyPr>
          <a:lstStyle/>
          <a:p>
            <a:pPr algn="l"/>
            <a:r>
              <a:rPr lang="en-US" sz="2000">
                <a:latin typeface="Arial" panose="020B0604020202020204" pitchFamily="34" charset="0"/>
                <a:cs typeface="Arial" panose="020B0604020202020204" pitchFamily="34" charset="0"/>
              </a:rPr>
              <a:t>TN Y15 </a:t>
            </a:r>
            <a:r>
              <a:rPr lang="en-US" sz="2000" err="1">
                <a:latin typeface="Arial" panose="020B0604020202020204" pitchFamily="34" charset="0"/>
                <a:cs typeface="Arial" panose="020B0604020202020204" pitchFamily="34" charset="0"/>
              </a:rPr>
              <a:t>lần</a:t>
            </a:r>
            <a:r>
              <a:rPr lang="en-US" sz="2000">
                <a:latin typeface="Arial" panose="020B0604020202020204" pitchFamily="34" charset="0"/>
                <a:cs typeface="Arial" panose="020B0604020202020204" pitchFamily="34" charset="0"/>
              </a:rPr>
              <a:t> 1</a:t>
            </a:r>
          </a:p>
          <a:p>
            <a:pPr algn="l"/>
            <a:r>
              <a:rPr lang="en-US" sz="2000">
                <a:latin typeface="Arial" panose="020B0604020202020204" pitchFamily="34" charset="0"/>
                <a:cs typeface="Arial" panose="020B0604020202020204" pitchFamily="34" charset="0"/>
              </a:rPr>
              <a:t>TN Y12 </a:t>
            </a:r>
            <a:r>
              <a:rPr lang="en-US" sz="2000" err="1">
                <a:latin typeface="Arial" panose="020B0604020202020204" pitchFamily="34" charset="0"/>
                <a:cs typeface="Arial" panose="020B0604020202020204" pitchFamily="34" charset="0"/>
              </a:rPr>
              <a:t>liên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thông</a:t>
            </a:r>
            <a:r>
              <a:rPr lang="en-US" sz="2000">
                <a:latin typeface="Arial" panose="020B0604020202020204" pitchFamily="34" charset="0"/>
                <a:cs typeface="Arial" panose="020B0604020202020204" pitchFamily="34" charset="0"/>
              </a:rPr>
              <a:t> 1, 2</a:t>
            </a:r>
          </a:p>
        </p:txBody>
      </p:sp>
    </p:spTree>
    <p:extLst>
      <p:ext uri="{BB962C8B-B14F-4D97-AF65-F5344CB8AC3E}">
        <p14:creationId xmlns:p14="http://schemas.microsoft.com/office/powerpoint/2010/main" val="405971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751340"/>
            <a:ext cx="7981821"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YLT 14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886013635"/>
      </p:ext>
    </p:extLst>
  </p:cSld>
  <p:clrMapOvr>
    <a:overrideClrMapping bg1="dk1" tx1="lt1" bg2="dk2" tx2="lt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4" name="Picture 3" descr="Text&#10;&#10;Description automatically generated">
            <a:extLst>
              <a:ext uri="{FF2B5EF4-FFF2-40B4-BE49-F238E27FC236}">
                <a16:creationId xmlns:a16="http://schemas.microsoft.com/office/drawing/2014/main" id="{FC51221D-241C-48A8-BD77-2CFB80A35407}"/>
              </a:ext>
            </a:extLst>
          </p:cNvPr>
          <p:cNvPicPr>
            <a:picLocks noChangeAspect="1"/>
          </p:cNvPicPr>
          <p:nvPr/>
        </p:nvPicPr>
        <p:blipFill>
          <a:blip r:embed="rId3"/>
          <a:stretch>
            <a:fillRect/>
          </a:stretch>
        </p:blipFill>
        <p:spPr>
          <a:xfrm>
            <a:off x="240720" y="0"/>
            <a:ext cx="3086512" cy="6858000"/>
          </a:xfrm>
          <a:prstGeom prst="rect">
            <a:avLst/>
          </a:prstGeom>
        </p:spPr>
      </p:pic>
      <p:pic>
        <p:nvPicPr>
          <p:cNvPr id="6" name="Picture 5" descr="A picture containing text, receipt, document&#10;&#10;Description automatically generated">
            <a:extLst>
              <a:ext uri="{FF2B5EF4-FFF2-40B4-BE49-F238E27FC236}">
                <a16:creationId xmlns:a16="http://schemas.microsoft.com/office/drawing/2014/main" id="{0B7B8322-3C10-4336-85D9-3A9F58D2BA9F}"/>
              </a:ext>
            </a:extLst>
          </p:cNvPr>
          <p:cNvPicPr>
            <a:picLocks noChangeAspect="1"/>
          </p:cNvPicPr>
          <p:nvPr/>
        </p:nvPicPr>
        <p:blipFill>
          <a:blip r:embed="rId4"/>
          <a:stretch>
            <a:fillRect/>
          </a:stretch>
        </p:blipFill>
        <p:spPr>
          <a:xfrm>
            <a:off x="3046376" y="0"/>
            <a:ext cx="2770394" cy="6858000"/>
          </a:xfrm>
          <a:prstGeom prst="rect">
            <a:avLst/>
          </a:prstGeom>
        </p:spPr>
      </p:pic>
      <p:pic>
        <p:nvPicPr>
          <p:cNvPr id="8" name="Picture 7" descr="A picture containing text, receipt&#10;&#10;Description automatically generated">
            <a:extLst>
              <a:ext uri="{FF2B5EF4-FFF2-40B4-BE49-F238E27FC236}">
                <a16:creationId xmlns:a16="http://schemas.microsoft.com/office/drawing/2014/main" id="{27DBF59A-E8AC-491D-B67B-161F5AA9B385}"/>
              </a:ext>
            </a:extLst>
          </p:cNvPr>
          <p:cNvPicPr>
            <a:picLocks noChangeAspect="1"/>
          </p:cNvPicPr>
          <p:nvPr/>
        </p:nvPicPr>
        <p:blipFill>
          <a:blip r:embed="rId5"/>
          <a:stretch>
            <a:fillRect/>
          </a:stretch>
        </p:blipFill>
        <p:spPr>
          <a:xfrm>
            <a:off x="5877516" y="62753"/>
            <a:ext cx="2744910" cy="6858000"/>
          </a:xfrm>
          <a:prstGeom prst="rect">
            <a:avLst/>
          </a:prstGeom>
        </p:spPr>
      </p:pic>
    </p:spTree>
    <p:extLst>
      <p:ext uri="{BB962C8B-B14F-4D97-AF65-F5344CB8AC3E}">
        <p14:creationId xmlns:p14="http://schemas.microsoft.com/office/powerpoint/2010/main" val="5876463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4" name="Picture 3" descr="Text&#10;&#10;Description automatically generated">
            <a:extLst>
              <a:ext uri="{FF2B5EF4-FFF2-40B4-BE49-F238E27FC236}">
                <a16:creationId xmlns:a16="http://schemas.microsoft.com/office/drawing/2014/main" id="{915FE3FA-1BBB-4422-A5CA-37D2971DE106}"/>
              </a:ext>
            </a:extLst>
          </p:cNvPr>
          <p:cNvPicPr>
            <a:picLocks noChangeAspect="1"/>
          </p:cNvPicPr>
          <p:nvPr/>
        </p:nvPicPr>
        <p:blipFill>
          <a:blip r:embed="rId3"/>
          <a:stretch>
            <a:fillRect/>
          </a:stretch>
        </p:blipFill>
        <p:spPr>
          <a:xfrm>
            <a:off x="143436" y="0"/>
            <a:ext cx="3048000" cy="4219575"/>
          </a:xfrm>
          <a:prstGeom prst="rect">
            <a:avLst/>
          </a:prstGeom>
        </p:spPr>
      </p:pic>
      <p:pic>
        <p:nvPicPr>
          <p:cNvPr id="6" name="Picture 5" descr="Text&#10;&#10;Description automatically generated">
            <a:extLst>
              <a:ext uri="{FF2B5EF4-FFF2-40B4-BE49-F238E27FC236}">
                <a16:creationId xmlns:a16="http://schemas.microsoft.com/office/drawing/2014/main" id="{3D27BA61-E631-4BFA-81E3-9C0CF9CF8C61}"/>
              </a:ext>
            </a:extLst>
          </p:cNvPr>
          <p:cNvPicPr>
            <a:picLocks noChangeAspect="1"/>
          </p:cNvPicPr>
          <p:nvPr/>
        </p:nvPicPr>
        <p:blipFill>
          <a:blip r:embed="rId4"/>
          <a:stretch>
            <a:fillRect/>
          </a:stretch>
        </p:blipFill>
        <p:spPr>
          <a:xfrm>
            <a:off x="3334872" y="117662"/>
            <a:ext cx="3324225" cy="2857500"/>
          </a:xfrm>
          <a:prstGeom prst="rect">
            <a:avLst/>
          </a:prstGeom>
        </p:spPr>
      </p:pic>
    </p:spTree>
    <p:extLst>
      <p:ext uri="{BB962C8B-B14F-4D97-AF65-F5344CB8AC3E}">
        <p14:creationId xmlns:p14="http://schemas.microsoft.com/office/powerpoint/2010/main" val="36338454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612475" y="3429000"/>
            <a:ext cx="8244654" cy="3153876"/>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4" name="Picture 3" descr="Table&#10;&#10;Description automatically generated">
            <a:extLst>
              <a:ext uri="{FF2B5EF4-FFF2-40B4-BE49-F238E27FC236}">
                <a16:creationId xmlns:a16="http://schemas.microsoft.com/office/drawing/2014/main" id="{2DC8881E-770E-44C1-B129-2793B8CBCE9A}"/>
              </a:ext>
            </a:extLst>
          </p:cNvPr>
          <p:cNvPicPr>
            <a:picLocks noChangeAspect="1"/>
          </p:cNvPicPr>
          <p:nvPr/>
        </p:nvPicPr>
        <p:blipFill>
          <a:blip r:embed="rId3"/>
          <a:stretch>
            <a:fillRect/>
          </a:stretch>
        </p:blipFill>
        <p:spPr>
          <a:xfrm>
            <a:off x="119427" y="84767"/>
            <a:ext cx="2791215" cy="1686160"/>
          </a:xfrm>
          <a:prstGeom prst="rect">
            <a:avLst/>
          </a:prstGeom>
        </p:spPr>
      </p:pic>
    </p:spTree>
    <p:extLst>
      <p:ext uri="{BB962C8B-B14F-4D97-AF65-F5344CB8AC3E}">
        <p14:creationId xmlns:p14="http://schemas.microsoft.com/office/powerpoint/2010/main" val="20242990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4" name="Picture 3" descr="Text, letter&#10;&#10;Description automatically generated">
            <a:extLst>
              <a:ext uri="{FF2B5EF4-FFF2-40B4-BE49-F238E27FC236}">
                <a16:creationId xmlns:a16="http://schemas.microsoft.com/office/drawing/2014/main" id="{82EA8999-538F-4FCA-9A30-B77B7C2D0830}"/>
              </a:ext>
            </a:extLst>
          </p:cNvPr>
          <p:cNvPicPr>
            <a:picLocks noChangeAspect="1"/>
          </p:cNvPicPr>
          <p:nvPr/>
        </p:nvPicPr>
        <p:blipFill>
          <a:blip r:embed="rId3"/>
          <a:stretch>
            <a:fillRect/>
          </a:stretch>
        </p:blipFill>
        <p:spPr>
          <a:xfrm>
            <a:off x="135310" y="0"/>
            <a:ext cx="2867025" cy="4876800"/>
          </a:xfrm>
          <a:prstGeom prst="rect">
            <a:avLst/>
          </a:prstGeom>
        </p:spPr>
      </p:pic>
      <p:pic>
        <p:nvPicPr>
          <p:cNvPr id="6" name="Picture 5" descr="Text&#10;&#10;Description automatically generated">
            <a:extLst>
              <a:ext uri="{FF2B5EF4-FFF2-40B4-BE49-F238E27FC236}">
                <a16:creationId xmlns:a16="http://schemas.microsoft.com/office/drawing/2014/main" id="{F16E1448-B162-476D-BC33-394AF3811C7D}"/>
              </a:ext>
            </a:extLst>
          </p:cNvPr>
          <p:cNvPicPr>
            <a:picLocks noChangeAspect="1"/>
          </p:cNvPicPr>
          <p:nvPr/>
        </p:nvPicPr>
        <p:blipFill>
          <a:blip r:embed="rId4"/>
          <a:stretch>
            <a:fillRect/>
          </a:stretch>
        </p:blipFill>
        <p:spPr>
          <a:xfrm>
            <a:off x="3165231" y="0"/>
            <a:ext cx="2813538" cy="6858000"/>
          </a:xfrm>
          <a:prstGeom prst="rect">
            <a:avLst/>
          </a:prstGeom>
        </p:spPr>
      </p:pic>
      <p:pic>
        <p:nvPicPr>
          <p:cNvPr id="8" name="Picture 7" descr="Text, letter&#10;&#10;Description automatically generated">
            <a:extLst>
              <a:ext uri="{FF2B5EF4-FFF2-40B4-BE49-F238E27FC236}">
                <a16:creationId xmlns:a16="http://schemas.microsoft.com/office/drawing/2014/main" id="{E2B8FB26-6852-4E15-8228-8B31BB3E2140}"/>
              </a:ext>
            </a:extLst>
          </p:cNvPr>
          <p:cNvPicPr>
            <a:picLocks noChangeAspect="1"/>
          </p:cNvPicPr>
          <p:nvPr/>
        </p:nvPicPr>
        <p:blipFill>
          <a:blip r:embed="rId5"/>
          <a:stretch>
            <a:fillRect/>
          </a:stretch>
        </p:blipFill>
        <p:spPr>
          <a:xfrm>
            <a:off x="5880639" y="0"/>
            <a:ext cx="3128051" cy="6212541"/>
          </a:xfrm>
          <a:prstGeom prst="rect">
            <a:avLst/>
          </a:prstGeom>
        </p:spPr>
      </p:pic>
      <p:pic>
        <p:nvPicPr>
          <p:cNvPr id="9" name="Picture 8" descr="Text, letter&#10;&#10;Description automatically generated">
            <a:extLst>
              <a:ext uri="{FF2B5EF4-FFF2-40B4-BE49-F238E27FC236}">
                <a16:creationId xmlns:a16="http://schemas.microsoft.com/office/drawing/2014/main" id="{366B14A2-7710-4567-9074-7D722FAE33C8}"/>
              </a:ext>
            </a:extLst>
          </p:cNvPr>
          <p:cNvPicPr>
            <a:picLocks noChangeAspect="1"/>
          </p:cNvPicPr>
          <p:nvPr/>
        </p:nvPicPr>
        <p:blipFill rotWithShape="1">
          <a:blip r:embed="rId6"/>
          <a:srcRect b="93310"/>
          <a:stretch/>
        </p:blipFill>
        <p:spPr>
          <a:xfrm>
            <a:off x="6003067" y="6215601"/>
            <a:ext cx="2981325" cy="447957"/>
          </a:xfrm>
          <a:prstGeom prst="rect">
            <a:avLst/>
          </a:prstGeom>
        </p:spPr>
      </p:pic>
      <p:sp>
        <p:nvSpPr>
          <p:cNvPr id="7" name="Subtitle 2">
            <a:extLst>
              <a:ext uri="{FF2B5EF4-FFF2-40B4-BE49-F238E27FC236}">
                <a16:creationId xmlns:a16="http://schemas.microsoft.com/office/drawing/2014/main" id="{00431379-0517-49C7-9992-D3FA34A2533A}"/>
              </a:ext>
            </a:extLst>
          </p:cNvPr>
          <p:cNvSpPr txBox="1">
            <a:spLocks/>
          </p:cNvSpPr>
          <p:nvPr/>
        </p:nvSpPr>
        <p:spPr>
          <a:xfrm>
            <a:off x="-27587" y="4718649"/>
            <a:ext cx="3168519" cy="21393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a:latin typeface="Arial" panose="020B0604020202020204" pitchFamily="34" charset="0"/>
                <a:cs typeface="Arial" panose="020B0604020202020204" pitchFamily="34" charset="0"/>
              </a:rPr>
              <a:t>TEP: </a:t>
            </a:r>
            <a:r>
              <a:rPr lang="en-US" sz="2000" err="1">
                <a:latin typeface="Arial" panose="020B0604020202020204" pitchFamily="34" charset="0"/>
                <a:cs typeface="Arial" panose="020B0604020202020204" pitchFamily="34" charset="0"/>
              </a:rPr>
              <a:t>khó</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làm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đặt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lưới</a:t>
            </a:r>
            <a:r>
              <a:rPr lang="en-US" sz="2000">
                <a:latin typeface="Arial" panose="020B0604020202020204" pitchFamily="34" charset="0"/>
                <a:cs typeface="Arial" panose="020B0604020202020204" pitchFamily="34" charset="0"/>
              </a:rPr>
              <a:t> k </a:t>
            </a:r>
            <a:r>
              <a:rPr lang="en-US" sz="2000" err="1">
                <a:latin typeface="Arial" panose="020B0604020202020204" pitchFamily="34" charset="0"/>
                <a:cs typeface="Arial" panose="020B0604020202020204" pitchFamily="34" charset="0"/>
              </a:rPr>
              <a:t>cần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khâu</a:t>
            </a:r>
            <a:r>
              <a:rPr lang="en-US" sz="2000">
                <a:latin typeface="Arial" panose="020B0604020202020204" pitchFamily="34" charset="0"/>
                <a:cs typeface="Arial" panose="020B0604020202020204" pitchFamily="34" charset="0"/>
              </a:rPr>
              <a:t>.</a:t>
            </a:r>
          </a:p>
          <a:p>
            <a:pPr algn="l"/>
            <a:r>
              <a:rPr lang="en-US" sz="2000">
                <a:latin typeface="Arial" panose="020B0604020202020204" pitchFamily="34" charset="0"/>
                <a:cs typeface="Arial" panose="020B0604020202020204" pitchFamily="34" charset="0"/>
              </a:rPr>
              <a:t>TAAP: </a:t>
            </a:r>
            <a:r>
              <a:rPr lang="en-US" sz="2000" err="1">
                <a:latin typeface="Arial" panose="020B0604020202020204" pitchFamily="34" charset="0"/>
                <a:cs typeface="Arial" panose="020B0604020202020204" pitchFamily="34" charset="0"/>
              </a:rPr>
              <a:t>dễ</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làm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đặt</a:t>
            </a:r>
            <a:r>
              <a:rPr lang="en-US" sz="2000">
                <a:latin typeface="Arial" panose="020B0604020202020204" pitchFamily="34" charset="0"/>
                <a:cs typeface="Arial" panose="020B0604020202020204" pitchFamily="34" charset="0"/>
              </a:rPr>
              <a:t> + clip </a:t>
            </a:r>
            <a:r>
              <a:rPr lang="en-US" sz="2000" err="1">
                <a:latin typeface="Arial" panose="020B0604020202020204" pitchFamily="34" charset="0"/>
                <a:cs typeface="Arial" panose="020B0604020202020204" pitchFamily="34" charset="0"/>
              </a:rPr>
              <a:t>bấm</a:t>
            </a:r>
            <a:r>
              <a:rPr lang="en-US" sz="2000">
                <a:latin typeface="Arial" panose="020B0604020202020204" pitchFamily="34" charset="0"/>
                <a:cs typeface="Arial" panose="020B0604020202020204" pitchFamily="34" charset="0"/>
              </a:rPr>
              <a:t>.</a:t>
            </a:r>
          </a:p>
          <a:p>
            <a:pPr algn="l"/>
            <a:r>
              <a:rPr lang="en-US" sz="2000" err="1">
                <a:latin typeface="Arial" panose="020B0604020202020204" pitchFamily="34" charset="0"/>
                <a:cs typeface="Arial" panose="020B0604020202020204" pitchFamily="34" charset="0"/>
              </a:rPr>
              <a:t>Tep</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ngon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hơn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taap</a:t>
            </a: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15884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4" name="Picture 3" descr="Text, letter&#10;&#10;Description automatically generated">
            <a:extLst>
              <a:ext uri="{FF2B5EF4-FFF2-40B4-BE49-F238E27FC236}">
                <a16:creationId xmlns:a16="http://schemas.microsoft.com/office/drawing/2014/main" id="{5D1FCED2-3FAB-4C8D-AC6C-7DC459406276}"/>
              </a:ext>
            </a:extLst>
          </p:cNvPr>
          <p:cNvPicPr>
            <a:picLocks noChangeAspect="1"/>
          </p:cNvPicPr>
          <p:nvPr/>
        </p:nvPicPr>
        <p:blipFill>
          <a:blip r:embed="rId3"/>
          <a:stretch>
            <a:fillRect/>
          </a:stretch>
        </p:blipFill>
        <p:spPr>
          <a:xfrm>
            <a:off x="0" y="80961"/>
            <a:ext cx="2981325" cy="6696075"/>
          </a:xfrm>
          <a:prstGeom prst="rect">
            <a:avLst/>
          </a:prstGeom>
        </p:spPr>
      </p:pic>
      <p:pic>
        <p:nvPicPr>
          <p:cNvPr id="6" name="Picture 5" descr="Text&#10;&#10;Description automatically generated">
            <a:extLst>
              <a:ext uri="{FF2B5EF4-FFF2-40B4-BE49-F238E27FC236}">
                <a16:creationId xmlns:a16="http://schemas.microsoft.com/office/drawing/2014/main" id="{B48D7C51-BC84-4559-A8C7-3617C09FCB0F}"/>
              </a:ext>
            </a:extLst>
          </p:cNvPr>
          <p:cNvPicPr>
            <a:picLocks noChangeAspect="1"/>
          </p:cNvPicPr>
          <p:nvPr/>
        </p:nvPicPr>
        <p:blipFill>
          <a:blip r:embed="rId4"/>
          <a:stretch>
            <a:fillRect/>
          </a:stretch>
        </p:blipFill>
        <p:spPr>
          <a:xfrm>
            <a:off x="3219452" y="941573"/>
            <a:ext cx="2943225" cy="5172075"/>
          </a:xfrm>
          <a:prstGeom prst="rect">
            <a:avLst/>
          </a:prstGeom>
        </p:spPr>
      </p:pic>
      <p:pic>
        <p:nvPicPr>
          <p:cNvPr id="8" name="Picture 7" descr="Text, letter&#10;&#10;Description automatically generated">
            <a:extLst>
              <a:ext uri="{FF2B5EF4-FFF2-40B4-BE49-F238E27FC236}">
                <a16:creationId xmlns:a16="http://schemas.microsoft.com/office/drawing/2014/main" id="{1C9133E6-CF1C-41EC-992B-D25BCC4CD86B}"/>
              </a:ext>
            </a:extLst>
          </p:cNvPr>
          <p:cNvPicPr>
            <a:picLocks noChangeAspect="1"/>
          </p:cNvPicPr>
          <p:nvPr/>
        </p:nvPicPr>
        <p:blipFill>
          <a:blip r:embed="rId5"/>
          <a:stretch>
            <a:fillRect/>
          </a:stretch>
        </p:blipFill>
        <p:spPr>
          <a:xfrm>
            <a:off x="3454493" y="361950"/>
            <a:ext cx="2790825" cy="647700"/>
          </a:xfrm>
          <a:prstGeom prst="rect">
            <a:avLst/>
          </a:prstGeom>
        </p:spPr>
      </p:pic>
      <p:pic>
        <p:nvPicPr>
          <p:cNvPr id="10" name="Picture 9" descr="Text&#10;&#10;Description automatically generated">
            <a:extLst>
              <a:ext uri="{FF2B5EF4-FFF2-40B4-BE49-F238E27FC236}">
                <a16:creationId xmlns:a16="http://schemas.microsoft.com/office/drawing/2014/main" id="{CAA8C6CD-D18D-45C7-8DB6-560CBC62DA3F}"/>
              </a:ext>
            </a:extLst>
          </p:cNvPr>
          <p:cNvPicPr>
            <a:picLocks noChangeAspect="1"/>
          </p:cNvPicPr>
          <p:nvPr/>
        </p:nvPicPr>
        <p:blipFill>
          <a:blip r:embed="rId6"/>
          <a:stretch>
            <a:fillRect/>
          </a:stretch>
        </p:blipFill>
        <p:spPr>
          <a:xfrm>
            <a:off x="6162677" y="126205"/>
            <a:ext cx="2800350" cy="3257550"/>
          </a:xfrm>
          <a:prstGeom prst="rect">
            <a:avLst/>
          </a:prstGeom>
        </p:spPr>
      </p:pic>
      <p:sp>
        <p:nvSpPr>
          <p:cNvPr id="9" name="Subtitle 2">
            <a:extLst>
              <a:ext uri="{FF2B5EF4-FFF2-40B4-BE49-F238E27FC236}">
                <a16:creationId xmlns:a16="http://schemas.microsoft.com/office/drawing/2014/main" id="{257BD74C-D852-4A31-B3C8-8F9AE82A1D0F}"/>
              </a:ext>
            </a:extLst>
          </p:cNvPr>
          <p:cNvSpPr txBox="1">
            <a:spLocks/>
          </p:cNvSpPr>
          <p:nvPr/>
        </p:nvSpPr>
        <p:spPr>
          <a:xfrm>
            <a:off x="6162677" y="3428999"/>
            <a:ext cx="2800350" cy="315387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500">
                <a:latin typeface="Arial" panose="020B0604020202020204" pitchFamily="34" charset="0"/>
                <a:cs typeface="Arial" panose="020B0604020202020204" pitchFamily="34" charset="0"/>
              </a:rPr>
              <a:t>15/ Zimmerman: </a:t>
            </a:r>
            <a:r>
              <a:rPr lang="en-US" sz="1500" err="1">
                <a:latin typeface="Arial" panose="020B0604020202020204" pitchFamily="34" charset="0"/>
                <a:cs typeface="Arial" panose="020B0604020202020204" pitchFamily="34" charset="0"/>
              </a:rPr>
              <a:t>chỉ</a:t>
            </a:r>
            <a:r>
              <a:rPr lang="en-US" sz="1500">
                <a:latin typeface="Arial" panose="020B0604020202020204" pitchFamily="34" charset="0"/>
                <a:cs typeface="Arial" panose="020B0604020202020204" pitchFamily="34" charset="0"/>
              </a:rPr>
              <a:t> </a:t>
            </a:r>
            <a:r>
              <a:rPr lang="en-US" sz="1500" err="1">
                <a:latin typeface="Arial" panose="020B0604020202020204" pitchFamily="34" charset="0"/>
                <a:cs typeface="Arial" panose="020B0604020202020204" pitchFamily="34" charset="0"/>
              </a:rPr>
              <a:t>cho</a:t>
            </a:r>
            <a:r>
              <a:rPr lang="en-US" sz="1500">
                <a:latin typeface="Arial" panose="020B0604020202020204" pitchFamily="34" charset="0"/>
                <a:cs typeface="Arial" panose="020B0604020202020204" pitchFamily="34" charset="0"/>
              </a:rPr>
              <a:t> TV </a:t>
            </a:r>
            <a:r>
              <a:rPr lang="en-US" sz="1500" err="1">
                <a:latin typeface="Arial" panose="020B0604020202020204" pitchFamily="34" charset="0"/>
                <a:cs typeface="Arial" panose="020B0604020202020204" pitchFamily="34" charset="0"/>
              </a:rPr>
              <a:t>đùi</a:t>
            </a:r>
            <a:endParaRPr lang="en-US" sz="1500">
              <a:latin typeface="Arial" panose="020B0604020202020204" pitchFamily="34" charset="0"/>
              <a:cs typeface="Arial" panose="020B0604020202020204" pitchFamily="34" charset="0"/>
            </a:endParaRPr>
          </a:p>
          <a:p>
            <a:pPr algn="l"/>
            <a:r>
              <a:rPr lang="en-US" sz="1500">
                <a:latin typeface="Arial" panose="020B0604020202020204" pitchFamily="34" charset="0"/>
                <a:cs typeface="Arial" panose="020B0604020202020204" pitchFamily="34" charset="0"/>
              </a:rPr>
              <a:t>16/C</a:t>
            </a:r>
          </a:p>
          <a:p>
            <a:pPr algn="l"/>
            <a:r>
              <a:rPr lang="en-US" sz="1500">
                <a:latin typeface="Arial" panose="020B0604020202020204" pitchFamily="34" charset="0"/>
                <a:cs typeface="Arial" panose="020B0604020202020204" pitchFamily="34" charset="0"/>
              </a:rPr>
              <a:t>17/ B.</a:t>
            </a:r>
          </a:p>
          <a:p>
            <a:pPr algn="l"/>
            <a:r>
              <a:rPr lang="en-US" sz="1500">
                <a:latin typeface="Arial" panose="020B0604020202020204" pitchFamily="34" charset="0"/>
                <a:cs typeface="Arial" panose="020B0604020202020204" pitchFamily="34" charset="0"/>
              </a:rPr>
              <a:t>D: </a:t>
            </a:r>
            <a:r>
              <a:rPr lang="en-US" sz="1500" err="1">
                <a:latin typeface="Arial" panose="020B0604020202020204" pitchFamily="34" charset="0"/>
                <a:cs typeface="Arial" panose="020B0604020202020204" pitchFamily="34" charset="0"/>
              </a:rPr>
              <a:t>chỉ</a:t>
            </a:r>
            <a:r>
              <a:rPr lang="en-US" sz="1500">
                <a:latin typeface="Arial" panose="020B0604020202020204" pitchFamily="34" charset="0"/>
                <a:cs typeface="Arial" panose="020B0604020202020204" pitchFamily="34" charset="0"/>
              </a:rPr>
              <a:t> </a:t>
            </a:r>
            <a:r>
              <a:rPr lang="en-US" sz="1500" err="1">
                <a:latin typeface="Arial" panose="020B0604020202020204" pitchFamily="34" charset="0"/>
                <a:cs typeface="Arial" panose="020B0604020202020204" pitchFamily="34" charset="0"/>
              </a:rPr>
              <a:t>prolene</a:t>
            </a:r>
            <a:r>
              <a:rPr lang="en-US" sz="1500">
                <a:latin typeface="Arial" panose="020B0604020202020204" pitchFamily="34" charset="0"/>
                <a:cs typeface="Arial" panose="020B0604020202020204" pitchFamily="34" charset="0"/>
              </a:rPr>
              <a:t>, </a:t>
            </a:r>
            <a:r>
              <a:rPr lang="en-US" sz="1500" err="1">
                <a:latin typeface="Arial" panose="020B0604020202020204" pitchFamily="34" charset="0"/>
                <a:cs typeface="Arial" panose="020B0604020202020204" pitchFamily="34" charset="0"/>
              </a:rPr>
              <a:t>mersilene</a:t>
            </a:r>
            <a:endParaRPr lang="en-US" sz="1500">
              <a:latin typeface="Arial" panose="020B0604020202020204" pitchFamily="34" charset="0"/>
              <a:cs typeface="Arial" panose="020B0604020202020204" pitchFamily="34" charset="0"/>
            </a:endParaRPr>
          </a:p>
          <a:p>
            <a:pPr algn="l"/>
            <a:r>
              <a:rPr lang="en-US" sz="1500">
                <a:latin typeface="Arial" panose="020B0604020202020204" pitchFamily="34" charset="0"/>
                <a:cs typeface="Arial" panose="020B0604020202020204" pitchFamily="34" charset="0"/>
              </a:rPr>
              <a:t>18/ E</a:t>
            </a:r>
          </a:p>
          <a:p>
            <a:pPr algn="l"/>
            <a:r>
              <a:rPr lang="en-US" sz="1500">
                <a:latin typeface="Arial" panose="020B0604020202020204" pitchFamily="34" charset="0"/>
                <a:cs typeface="Arial" panose="020B0604020202020204" pitchFamily="34" charset="0"/>
              </a:rPr>
              <a:t>19/ D. RẠCH </a:t>
            </a:r>
            <a:r>
              <a:rPr lang="en-US" sz="1500" err="1">
                <a:latin typeface="Arial" panose="020B0604020202020204" pitchFamily="34" charset="0"/>
                <a:cs typeface="Arial" panose="020B0604020202020204" pitchFamily="34" charset="0"/>
              </a:rPr>
              <a:t>dãn</a:t>
            </a:r>
            <a:r>
              <a:rPr lang="en-US" sz="1500">
                <a:latin typeface="Arial" panose="020B0604020202020204" pitchFamily="34" charset="0"/>
                <a:cs typeface="Arial" panose="020B0604020202020204" pitchFamily="34" charset="0"/>
              </a:rPr>
              <a:t> </a:t>
            </a:r>
            <a:r>
              <a:rPr lang="en-US" sz="1500">
                <a:latin typeface="Arial" panose="020B0604020202020204" pitchFamily="34" charset="0"/>
                <a:cs typeface="Arial" panose="020B0604020202020204" pitchFamily="34" charset="0"/>
                <a:sym typeface="Wingdings" panose="05000000000000000000" pitchFamily="2" charset="2"/>
              </a:rPr>
              <a:t> </a:t>
            </a:r>
            <a:r>
              <a:rPr lang="en-US" sz="1500" err="1">
                <a:latin typeface="Arial" panose="020B0604020202020204" pitchFamily="34" charset="0"/>
                <a:cs typeface="Arial" panose="020B0604020202020204" pitchFamily="34" charset="0"/>
                <a:sym typeface="Wingdings" panose="05000000000000000000" pitchFamily="2" charset="2"/>
              </a:rPr>
              <a:t>làm</a:t>
            </a:r>
            <a:r>
              <a:rPr lang="en-US" sz="1500">
                <a:latin typeface="Arial" panose="020B0604020202020204" pitchFamily="34" charset="0"/>
                <a:cs typeface="Arial" panose="020B0604020202020204" pitchFamily="34" charset="0"/>
                <a:sym typeface="Wingdings" panose="05000000000000000000" pitchFamily="2" charset="2"/>
              </a:rPr>
              <a:t> </a:t>
            </a:r>
            <a:r>
              <a:rPr lang="en-US" sz="1500" err="1">
                <a:latin typeface="Arial" panose="020B0604020202020204" pitchFamily="34" charset="0"/>
                <a:cs typeface="Arial" panose="020B0604020202020204" pitchFamily="34" charset="0"/>
                <a:sym typeface="Wingdings" panose="05000000000000000000" pitchFamily="2" charset="2"/>
              </a:rPr>
              <a:t>cho</a:t>
            </a:r>
            <a:r>
              <a:rPr lang="en-US" sz="1500">
                <a:latin typeface="Arial" panose="020B0604020202020204" pitchFamily="34" charset="0"/>
                <a:cs typeface="Arial" panose="020B0604020202020204" pitchFamily="34" charset="0"/>
                <a:sym typeface="Wingdings" panose="05000000000000000000" pitchFamily="2" charset="2"/>
              </a:rPr>
              <a:t> </a:t>
            </a:r>
            <a:r>
              <a:rPr lang="en-US" sz="1500" err="1">
                <a:latin typeface="Arial" panose="020B0604020202020204" pitchFamily="34" charset="0"/>
                <a:cs typeface="Arial" panose="020B0604020202020204" pitchFamily="34" charset="0"/>
                <a:sym typeface="Wingdings" panose="05000000000000000000" pitchFamily="2" charset="2"/>
              </a:rPr>
              <a:t>mảnh</a:t>
            </a:r>
            <a:r>
              <a:rPr lang="en-US" sz="1500">
                <a:latin typeface="Arial" panose="020B0604020202020204" pitchFamily="34" charset="0"/>
                <a:cs typeface="Arial" panose="020B0604020202020204" pitchFamily="34" charset="0"/>
                <a:sym typeface="Wingdings" panose="05000000000000000000" pitchFamily="2" charset="2"/>
              </a:rPr>
              <a:t> </a:t>
            </a:r>
            <a:r>
              <a:rPr lang="en-US" sz="1500" err="1">
                <a:latin typeface="Arial" panose="020B0604020202020204" pitchFamily="34" charset="0"/>
                <a:cs typeface="Arial" panose="020B0604020202020204" pitchFamily="34" charset="0"/>
                <a:sym typeface="Wingdings" panose="05000000000000000000" pitchFamily="2" charset="2"/>
              </a:rPr>
              <a:t>ghép</a:t>
            </a:r>
            <a:r>
              <a:rPr lang="en-US" sz="1500">
                <a:latin typeface="Arial" panose="020B0604020202020204" pitchFamily="34" charset="0"/>
                <a:cs typeface="Arial" panose="020B0604020202020204" pitchFamily="34" charset="0"/>
                <a:sym typeface="Wingdings" panose="05000000000000000000" pitchFamily="2" charset="2"/>
              </a:rPr>
              <a:t> </a:t>
            </a:r>
            <a:r>
              <a:rPr lang="en-US" sz="1500" err="1">
                <a:latin typeface="Arial" panose="020B0604020202020204" pitchFamily="34" charset="0"/>
                <a:cs typeface="Arial" panose="020B0604020202020204" pitchFamily="34" charset="0"/>
                <a:sym typeface="Wingdings" panose="05000000000000000000" pitchFamily="2" charset="2"/>
              </a:rPr>
              <a:t>tự</a:t>
            </a:r>
            <a:r>
              <a:rPr lang="en-US" sz="1500">
                <a:latin typeface="Arial" panose="020B0604020202020204" pitchFamily="34" charset="0"/>
                <a:cs typeface="Arial" panose="020B0604020202020204" pitchFamily="34" charset="0"/>
                <a:sym typeface="Wingdings" panose="05000000000000000000" pitchFamily="2" charset="2"/>
              </a:rPr>
              <a:t> than </a:t>
            </a:r>
            <a:r>
              <a:rPr lang="en-US" sz="1500" err="1">
                <a:latin typeface="Arial" panose="020B0604020202020204" pitchFamily="34" charset="0"/>
                <a:cs typeface="Arial" panose="020B0604020202020204" pitchFamily="34" charset="0"/>
                <a:sym typeface="Wingdings" panose="05000000000000000000" pitchFamily="2" charset="2"/>
              </a:rPr>
              <a:t>rộng</a:t>
            </a:r>
            <a:r>
              <a:rPr lang="en-US" sz="1500">
                <a:latin typeface="Arial" panose="020B0604020202020204" pitchFamily="34" charset="0"/>
                <a:cs typeface="Arial" panose="020B0604020202020204" pitchFamily="34" charset="0"/>
                <a:sym typeface="Wingdings" panose="05000000000000000000" pitchFamily="2" charset="2"/>
              </a:rPr>
              <a:t> </a:t>
            </a:r>
            <a:r>
              <a:rPr lang="en-US" sz="1500" err="1">
                <a:latin typeface="Arial" panose="020B0604020202020204" pitchFamily="34" charset="0"/>
                <a:cs typeface="Arial" panose="020B0604020202020204" pitchFamily="34" charset="0"/>
                <a:sym typeface="Wingdings" panose="05000000000000000000" pitchFamily="2" charset="2"/>
              </a:rPr>
              <a:t>hơn</a:t>
            </a:r>
            <a:endParaRPr lang="en-US" sz="1500">
              <a:latin typeface="Arial" panose="020B0604020202020204" pitchFamily="34" charset="0"/>
              <a:cs typeface="Arial" panose="020B0604020202020204" pitchFamily="34" charset="0"/>
              <a:sym typeface="Wingdings" panose="05000000000000000000" pitchFamily="2" charset="2"/>
            </a:endParaRPr>
          </a:p>
          <a:p>
            <a:pPr algn="l"/>
            <a:r>
              <a:rPr lang="en-US" sz="1500">
                <a:latin typeface="Arial" panose="020B0604020202020204" pitchFamily="34" charset="0"/>
                <a:cs typeface="Arial" panose="020B0604020202020204" pitchFamily="34" charset="0"/>
                <a:sym typeface="Wingdings" panose="05000000000000000000" pitchFamily="2" charset="2"/>
              </a:rPr>
              <a:t>20/ A</a:t>
            </a:r>
          </a:p>
          <a:p>
            <a:pPr algn="l"/>
            <a:r>
              <a:rPr lang="en-US" sz="1500">
                <a:latin typeface="Arial" panose="020B0604020202020204" pitchFamily="34" charset="0"/>
                <a:cs typeface="Arial" panose="020B0604020202020204" pitchFamily="34" charset="0"/>
                <a:sym typeface="Wingdings" panose="05000000000000000000" pitchFamily="2" charset="2"/>
              </a:rPr>
              <a:t>Should 1%, </a:t>
            </a:r>
            <a:r>
              <a:rPr lang="en-US" sz="1500" err="1">
                <a:latin typeface="Arial" panose="020B0604020202020204" pitchFamily="34" charset="0"/>
                <a:cs typeface="Arial" panose="020B0604020202020204" pitchFamily="34" charset="0"/>
                <a:sym typeface="Wingdings" panose="05000000000000000000" pitchFamily="2" charset="2"/>
              </a:rPr>
              <a:t>Bassini</a:t>
            </a:r>
            <a:r>
              <a:rPr lang="en-US" sz="1500">
                <a:latin typeface="Arial" panose="020B0604020202020204" pitchFamily="34" charset="0"/>
                <a:cs typeface="Arial" panose="020B0604020202020204" pitchFamily="34" charset="0"/>
                <a:sym typeface="Wingdings" panose="05000000000000000000" pitchFamily="2" charset="2"/>
              </a:rPr>
              <a:t> 4%, Lich 0,6%</a:t>
            </a:r>
            <a:endParaRPr lang="en-US" sz="15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86346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4" name="Picture 3" descr="Table, calendar&#10;&#10;Description automatically generated">
            <a:extLst>
              <a:ext uri="{FF2B5EF4-FFF2-40B4-BE49-F238E27FC236}">
                <a16:creationId xmlns:a16="http://schemas.microsoft.com/office/drawing/2014/main" id="{8700AE58-7E03-4521-BCCE-D03C1B5C454C}"/>
              </a:ext>
            </a:extLst>
          </p:cNvPr>
          <p:cNvPicPr>
            <a:picLocks noChangeAspect="1"/>
          </p:cNvPicPr>
          <p:nvPr/>
        </p:nvPicPr>
        <p:blipFill>
          <a:blip r:embed="rId3"/>
          <a:stretch>
            <a:fillRect/>
          </a:stretch>
        </p:blipFill>
        <p:spPr>
          <a:xfrm>
            <a:off x="134470" y="0"/>
            <a:ext cx="3252373" cy="2070847"/>
          </a:xfrm>
          <a:prstGeom prst="rect">
            <a:avLst/>
          </a:prstGeom>
        </p:spPr>
      </p:pic>
    </p:spTree>
    <p:extLst>
      <p:ext uri="{BB962C8B-B14F-4D97-AF65-F5344CB8AC3E}">
        <p14:creationId xmlns:p14="http://schemas.microsoft.com/office/powerpoint/2010/main" val="21613675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4" name="Picture 3" descr="Text, letter&#10;&#10;Description automatically generated">
            <a:extLst>
              <a:ext uri="{FF2B5EF4-FFF2-40B4-BE49-F238E27FC236}">
                <a16:creationId xmlns:a16="http://schemas.microsoft.com/office/drawing/2014/main" id="{AE6C0B76-4455-4043-B933-8D98546A04DD}"/>
              </a:ext>
            </a:extLst>
          </p:cNvPr>
          <p:cNvPicPr>
            <a:picLocks noChangeAspect="1"/>
          </p:cNvPicPr>
          <p:nvPr/>
        </p:nvPicPr>
        <p:blipFill>
          <a:blip r:embed="rId3"/>
          <a:stretch>
            <a:fillRect/>
          </a:stretch>
        </p:blipFill>
        <p:spPr>
          <a:xfrm>
            <a:off x="0" y="0"/>
            <a:ext cx="4867275" cy="5886450"/>
          </a:xfrm>
          <a:prstGeom prst="rect">
            <a:avLst/>
          </a:prstGeom>
        </p:spPr>
      </p:pic>
      <p:pic>
        <p:nvPicPr>
          <p:cNvPr id="10" name="Picture 9" descr="Text, letter&#10;&#10;Description automatically generated">
            <a:extLst>
              <a:ext uri="{FF2B5EF4-FFF2-40B4-BE49-F238E27FC236}">
                <a16:creationId xmlns:a16="http://schemas.microsoft.com/office/drawing/2014/main" id="{A82B897B-0E26-4A3C-A2AC-B3FDBF9AFC67}"/>
              </a:ext>
            </a:extLst>
          </p:cNvPr>
          <p:cNvPicPr>
            <a:picLocks noChangeAspect="1"/>
          </p:cNvPicPr>
          <p:nvPr/>
        </p:nvPicPr>
        <p:blipFill>
          <a:blip r:embed="rId4"/>
          <a:stretch>
            <a:fillRect/>
          </a:stretch>
        </p:blipFill>
        <p:spPr>
          <a:xfrm>
            <a:off x="4733925" y="0"/>
            <a:ext cx="4543425" cy="2238375"/>
          </a:xfrm>
          <a:prstGeom prst="rect">
            <a:avLst/>
          </a:prstGeom>
        </p:spPr>
      </p:pic>
      <p:sp>
        <p:nvSpPr>
          <p:cNvPr id="5" name="Subtitle 2">
            <a:extLst>
              <a:ext uri="{FF2B5EF4-FFF2-40B4-BE49-F238E27FC236}">
                <a16:creationId xmlns:a16="http://schemas.microsoft.com/office/drawing/2014/main" id="{CCD60B06-1766-43A8-B921-9BDCF48BF2E2}"/>
              </a:ext>
            </a:extLst>
          </p:cNvPr>
          <p:cNvSpPr txBox="1">
            <a:spLocks/>
          </p:cNvSpPr>
          <p:nvPr/>
        </p:nvSpPr>
        <p:spPr>
          <a:xfrm>
            <a:off x="4752974" y="2238375"/>
            <a:ext cx="4391026" cy="45775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a:latin typeface="Arial" panose="020B0604020202020204" pitchFamily="34" charset="0"/>
                <a:cs typeface="Arial" panose="020B0604020202020204" pitchFamily="34" charset="0"/>
              </a:rPr>
              <a:t>1B (</a:t>
            </a:r>
            <a:r>
              <a:rPr lang="en-US" sz="2000" err="1">
                <a:latin typeface="Arial" panose="020B0604020202020204" pitchFamily="34" charset="0"/>
                <a:cs typeface="Arial" panose="020B0604020202020204" pitchFamily="34" charset="0"/>
              </a:rPr>
              <a:t>Mốc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là</a:t>
            </a:r>
            <a:r>
              <a:rPr lang="en-US" sz="2000">
                <a:latin typeface="Arial" panose="020B0604020202020204" pitchFamily="34" charset="0"/>
                <a:cs typeface="Arial" panose="020B0604020202020204" pitchFamily="34" charset="0"/>
              </a:rPr>
              <a:t> 1 &amp; 2 </a:t>
            </a:r>
            <a:r>
              <a:rPr lang="en-US" sz="2000" err="1">
                <a:latin typeface="Arial" panose="020B0604020202020204" pitchFamily="34" charset="0"/>
                <a:cs typeface="Arial" panose="020B0604020202020204" pitchFamily="34" charset="0"/>
              </a:rPr>
              <a:t>ngón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tay</a:t>
            </a:r>
            <a:r>
              <a:rPr lang="en-US" sz="2000">
                <a:latin typeface="Arial" panose="020B0604020202020204" pitchFamily="34" charset="0"/>
                <a:cs typeface="Arial" panose="020B0604020202020204" pitchFamily="34" charset="0"/>
              </a:rPr>
              <a:t>, 1&lt; d &lt; 2 </a:t>
            </a:r>
            <a:r>
              <a:rPr lang="en-US" sz="2000" err="1">
                <a:latin typeface="Arial" panose="020B0604020202020204" pitchFamily="34" charset="0"/>
                <a:cs typeface="Arial" panose="020B0604020202020204" pitchFamily="34" charset="0"/>
              </a:rPr>
              <a:t>là</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độ</a:t>
            </a:r>
            <a:r>
              <a:rPr lang="en-US" sz="2000">
                <a:latin typeface="Arial" panose="020B0604020202020204" pitchFamily="34" charset="0"/>
                <a:cs typeface="Arial" panose="020B0604020202020204" pitchFamily="34" charset="0"/>
              </a:rPr>
              <a:t> 2)</a:t>
            </a:r>
          </a:p>
          <a:p>
            <a:pPr algn="l"/>
            <a:r>
              <a:rPr lang="en-US" sz="2000">
                <a:latin typeface="Arial" panose="020B0604020202020204" pitchFamily="34" charset="0"/>
                <a:cs typeface="Arial" panose="020B0604020202020204" pitchFamily="34" charset="0"/>
              </a:rPr>
              <a:t>2/ B (</a:t>
            </a:r>
            <a:r>
              <a:rPr lang="en-US" sz="2000" err="1">
                <a:latin typeface="Arial" panose="020B0604020202020204" pitchFamily="34" charset="0"/>
                <a:cs typeface="Arial" panose="020B0604020202020204" pitchFamily="34" charset="0"/>
              </a:rPr>
              <a:t>vì</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đã</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mổ</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ngã</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trước</a:t>
            </a:r>
            <a:r>
              <a:rPr lang="en-US" sz="2000">
                <a:latin typeface="Arial" panose="020B0604020202020204" pitchFamily="34" charset="0"/>
                <a:cs typeface="Arial" panose="020B0604020202020204" pitchFamily="34" charset="0"/>
              </a:rPr>
              <a:t> r)</a:t>
            </a:r>
          </a:p>
          <a:p>
            <a:pPr algn="l"/>
            <a:r>
              <a:rPr lang="en-US" sz="2000">
                <a:latin typeface="Arial" panose="020B0604020202020204" pitchFamily="34" charset="0"/>
                <a:cs typeface="Arial" panose="020B0604020202020204" pitchFamily="34" charset="0"/>
              </a:rPr>
              <a:t>3/ A</a:t>
            </a:r>
          </a:p>
          <a:p>
            <a:pPr algn="l"/>
            <a:r>
              <a:rPr lang="en-US" sz="2000">
                <a:latin typeface="Arial" panose="020B0604020202020204" pitchFamily="34" charset="0"/>
                <a:cs typeface="Arial" panose="020B0604020202020204" pitchFamily="34" charset="0"/>
              </a:rPr>
              <a:t>4/ D. </a:t>
            </a:r>
            <a:r>
              <a:rPr lang="en-US" sz="2000" err="1">
                <a:latin typeface="Arial" panose="020B0604020202020204" pitchFamily="34" charset="0"/>
                <a:cs typeface="Arial" panose="020B0604020202020204" pitchFamily="34" charset="0"/>
              </a:rPr>
              <a:t>Lần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trước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ngả</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trước</a:t>
            </a:r>
            <a:r>
              <a:rPr lang="en-US" sz="2000">
                <a:latin typeface="Arial" panose="020B0604020202020204" pitchFamily="34" charset="0"/>
                <a:cs typeface="Arial" panose="020B0604020202020204" pitchFamily="34" charset="0"/>
              </a:rPr>
              <a:t> TV </a:t>
            </a:r>
            <a:r>
              <a:rPr lang="en-US" sz="2000" err="1">
                <a:latin typeface="Arial" panose="020B0604020202020204" pitchFamily="34" charset="0"/>
                <a:cs typeface="Arial" panose="020B0604020202020204" pitchFamily="34" charset="0"/>
              </a:rPr>
              <a:t>đùi</a:t>
            </a:r>
            <a:r>
              <a:rPr lang="en-US" sz="2000">
                <a:latin typeface="Arial" panose="020B0604020202020204" pitchFamily="34" charset="0"/>
                <a:cs typeface="Arial" panose="020B0604020202020204" pitchFamily="34" charset="0"/>
              </a:rPr>
              <a:t>, nay TVB TT </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đi</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ngả</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sau</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nên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chọn</a:t>
            </a:r>
            <a:r>
              <a:rPr lang="en-US" sz="2000">
                <a:latin typeface="Arial" panose="020B0604020202020204" pitchFamily="34" charset="0"/>
                <a:cs typeface="Arial" panose="020B0604020202020204" pitchFamily="34" charset="0"/>
                <a:sym typeface="Wingdings" panose="05000000000000000000" pitchFamily="2" charset="2"/>
              </a:rPr>
              <a:t> NS</a:t>
            </a:r>
          </a:p>
          <a:p>
            <a:pPr algn="l"/>
            <a:r>
              <a:rPr lang="en-US" sz="2000">
                <a:latin typeface="Arial" panose="020B0604020202020204" pitchFamily="34" charset="0"/>
                <a:cs typeface="Arial" panose="020B0604020202020204" pitchFamily="34" charset="0"/>
                <a:sym typeface="Wingdings" panose="05000000000000000000" pitchFamily="2" charset="2"/>
              </a:rPr>
              <a:t>5/ C</a:t>
            </a: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671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282441"/>
            <a:ext cx="9144000" cy="2575560"/>
          </a:xfrm>
        </p:spPr>
        <p:txBody>
          <a:bodyPr>
            <a:normAutofit/>
          </a:bodyPr>
          <a:lstStyle/>
          <a:p>
            <a:pPr algn="l"/>
            <a:r>
              <a:rPr lang="en-US" sz="2000">
                <a:latin typeface="Arial" panose="020B0604020202020204" pitchFamily="34" charset="0"/>
                <a:cs typeface="Arial" panose="020B0604020202020204" pitchFamily="34" charset="0"/>
              </a:rPr>
              <a:t>???</a:t>
            </a:r>
          </a:p>
        </p:txBody>
      </p:sp>
      <p:pic>
        <p:nvPicPr>
          <p:cNvPr id="2" name="Picture 1">
            <a:extLst>
              <a:ext uri="{FF2B5EF4-FFF2-40B4-BE49-F238E27FC236}">
                <a16:creationId xmlns:a16="http://schemas.microsoft.com/office/drawing/2014/main" id="{A9FEC538-5F28-4167-8752-E15C38C18557}"/>
              </a:ext>
            </a:extLst>
          </p:cNvPr>
          <p:cNvPicPr>
            <a:picLocks noChangeAspect="1"/>
          </p:cNvPicPr>
          <p:nvPr/>
        </p:nvPicPr>
        <p:blipFill>
          <a:blip r:embed="rId3"/>
          <a:stretch>
            <a:fillRect/>
          </a:stretch>
        </p:blipFill>
        <p:spPr>
          <a:xfrm>
            <a:off x="0" y="298449"/>
            <a:ext cx="8743917" cy="1878693"/>
          </a:xfrm>
          <a:prstGeom prst="rect">
            <a:avLst/>
          </a:prstGeom>
        </p:spPr>
      </p:pic>
      <p:pic>
        <p:nvPicPr>
          <p:cNvPr id="4" name="Picture 3">
            <a:extLst>
              <a:ext uri="{FF2B5EF4-FFF2-40B4-BE49-F238E27FC236}">
                <a16:creationId xmlns:a16="http://schemas.microsoft.com/office/drawing/2014/main" id="{B91D11B6-F524-4269-A6D2-99409DEDF588}"/>
              </a:ext>
            </a:extLst>
          </p:cNvPr>
          <p:cNvPicPr>
            <a:picLocks noChangeAspect="1"/>
          </p:cNvPicPr>
          <p:nvPr/>
        </p:nvPicPr>
        <p:blipFill>
          <a:blip r:embed="rId4"/>
          <a:stretch>
            <a:fillRect/>
          </a:stretch>
        </p:blipFill>
        <p:spPr>
          <a:xfrm>
            <a:off x="2646407" y="2177142"/>
            <a:ext cx="6097510" cy="1575191"/>
          </a:xfrm>
          <a:prstGeom prst="rect">
            <a:avLst/>
          </a:prstGeom>
        </p:spPr>
      </p:pic>
      <p:sp>
        <p:nvSpPr>
          <p:cNvPr id="5" name="Subtitle 2">
            <a:extLst>
              <a:ext uri="{FF2B5EF4-FFF2-40B4-BE49-F238E27FC236}">
                <a16:creationId xmlns:a16="http://schemas.microsoft.com/office/drawing/2014/main" id="{6E33A040-DFCC-452A-8DB9-64784C0012F9}"/>
              </a:ext>
            </a:extLst>
          </p:cNvPr>
          <p:cNvSpPr txBox="1">
            <a:spLocks/>
          </p:cNvSpPr>
          <p:nvPr/>
        </p:nvSpPr>
        <p:spPr>
          <a:xfrm>
            <a:off x="6332220" y="1799708"/>
            <a:ext cx="2057400" cy="43738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Arial" panose="020B0604020202020204" pitchFamily="34" charset="0"/>
                <a:cs typeface="Arial" panose="020B0604020202020204" pitchFamily="34" charset="0"/>
              </a:rPr>
              <a:t>Y13LT-1</a:t>
            </a:r>
          </a:p>
        </p:txBody>
      </p:sp>
    </p:spTree>
    <p:extLst>
      <p:ext uri="{BB962C8B-B14F-4D97-AF65-F5344CB8AC3E}">
        <p14:creationId xmlns:p14="http://schemas.microsoft.com/office/powerpoint/2010/main" val="1043007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D</a:t>
            </a:r>
          </a:p>
        </p:txBody>
      </p:sp>
      <p:pic>
        <p:nvPicPr>
          <p:cNvPr id="2" name="Picture 1">
            <a:extLst>
              <a:ext uri="{FF2B5EF4-FFF2-40B4-BE49-F238E27FC236}">
                <a16:creationId xmlns:a16="http://schemas.microsoft.com/office/drawing/2014/main" id="{A1690369-B369-4DA7-9DA0-92FA0A270410}"/>
              </a:ext>
            </a:extLst>
          </p:cNvPr>
          <p:cNvPicPr>
            <a:picLocks noChangeAspect="1"/>
          </p:cNvPicPr>
          <p:nvPr/>
        </p:nvPicPr>
        <p:blipFill>
          <a:blip r:embed="rId3"/>
          <a:stretch>
            <a:fillRect/>
          </a:stretch>
        </p:blipFill>
        <p:spPr>
          <a:xfrm>
            <a:off x="0" y="194442"/>
            <a:ext cx="8838244" cy="1503729"/>
          </a:xfrm>
          <a:prstGeom prst="rect">
            <a:avLst/>
          </a:prstGeom>
        </p:spPr>
      </p:pic>
    </p:spTree>
    <p:extLst>
      <p:ext uri="{BB962C8B-B14F-4D97-AF65-F5344CB8AC3E}">
        <p14:creationId xmlns:p14="http://schemas.microsoft.com/office/powerpoint/2010/main" val="604377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Y13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379921081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752559" y="2330506"/>
            <a:ext cx="8391441" cy="4333052"/>
          </a:xfrm>
        </p:spPr>
        <p:txBody>
          <a:bodyPr>
            <a:normAutofit/>
          </a:bodyPr>
          <a:lstStyle/>
          <a:p>
            <a:pPr algn="l"/>
            <a:r>
              <a:rPr lang="en-US" sz="2000" b="1" dirty="0" err="1">
                <a:latin typeface="Arial" panose="020B0604020202020204" pitchFamily="34" charset="0"/>
                <a:cs typeface="Arial" panose="020B0604020202020204" pitchFamily="34" charset="0"/>
              </a:rPr>
              <a:t>Chốt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chẹn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lỗ</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bẹn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sâu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ngon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hơn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chạm</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ngón</a:t>
            </a:r>
            <a:endParaRPr lang="en-US" sz="2000" b="1" dirty="0">
              <a:latin typeface="Arial" panose="020B0604020202020204" pitchFamily="34" charset="0"/>
              <a:cs typeface="Arial" panose="020B0604020202020204" pitchFamily="34" charset="0"/>
            </a:endParaRPr>
          </a:p>
          <a:p>
            <a:pPr algn="l"/>
            <a:r>
              <a:rPr lang="en-US" sz="2000" b="1" dirty="0">
                <a:latin typeface="Arial" panose="020B0604020202020204" pitchFamily="34" charset="0"/>
                <a:cs typeface="Arial" panose="020B0604020202020204" pitchFamily="34" charset="0"/>
                <a:sym typeface="Wingdings" panose="05000000000000000000" pitchFamily="2" charset="2"/>
              </a:rPr>
              <a:t> D</a:t>
            </a:r>
            <a:endParaRPr lang="en-US" sz="20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7EB760F-34A3-4CBE-A829-7519389A9EDC}"/>
              </a:ext>
            </a:extLst>
          </p:cNvPr>
          <p:cNvPicPr>
            <a:picLocks noChangeAspect="1"/>
          </p:cNvPicPr>
          <p:nvPr/>
        </p:nvPicPr>
        <p:blipFill>
          <a:blip r:embed="rId3"/>
          <a:stretch>
            <a:fillRect/>
          </a:stretch>
        </p:blipFill>
        <p:spPr>
          <a:xfrm>
            <a:off x="0" y="0"/>
            <a:ext cx="8850924" cy="2165043"/>
          </a:xfrm>
          <a:prstGeom prst="rect">
            <a:avLst/>
          </a:prstGeom>
        </p:spPr>
      </p:pic>
      <p:pic>
        <p:nvPicPr>
          <p:cNvPr id="5" name="Picture 4" descr="Text&#10;&#10;Description automatically generated">
            <a:extLst>
              <a:ext uri="{FF2B5EF4-FFF2-40B4-BE49-F238E27FC236}">
                <a16:creationId xmlns:a16="http://schemas.microsoft.com/office/drawing/2014/main" id="{A5B81DB2-6988-4DBA-A7E3-152DB2A08AE7}"/>
              </a:ext>
            </a:extLst>
          </p:cNvPr>
          <p:cNvPicPr>
            <a:picLocks noChangeAspect="1"/>
          </p:cNvPicPr>
          <p:nvPr/>
        </p:nvPicPr>
        <p:blipFill>
          <a:blip r:embed="rId4"/>
          <a:stretch>
            <a:fillRect/>
          </a:stretch>
        </p:blipFill>
        <p:spPr>
          <a:xfrm>
            <a:off x="357617" y="3049487"/>
            <a:ext cx="6791079" cy="1815646"/>
          </a:xfrm>
          <a:prstGeom prst="rect">
            <a:avLst/>
          </a:prstGeom>
        </p:spPr>
      </p:pic>
      <p:pic>
        <p:nvPicPr>
          <p:cNvPr id="9" name="Picture 8" descr="Text, letter&#10;&#10;Description automatically generated">
            <a:extLst>
              <a:ext uri="{FF2B5EF4-FFF2-40B4-BE49-F238E27FC236}">
                <a16:creationId xmlns:a16="http://schemas.microsoft.com/office/drawing/2014/main" id="{9786034B-C67E-4680-B1EE-F2F04A6C11C9}"/>
              </a:ext>
            </a:extLst>
          </p:cNvPr>
          <p:cNvPicPr>
            <a:picLocks noChangeAspect="1"/>
          </p:cNvPicPr>
          <p:nvPr/>
        </p:nvPicPr>
        <p:blipFill>
          <a:blip r:embed="rId5"/>
          <a:stretch>
            <a:fillRect/>
          </a:stretch>
        </p:blipFill>
        <p:spPr>
          <a:xfrm>
            <a:off x="357617" y="4865133"/>
            <a:ext cx="6958942" cy="1689415"/>
          </a:xfrm>
          <a:prstGeom prst="rect">
            <a:avLst/>
          </a:prstGeom>
        </p:spPr>
      </p:pic>
    </p:spTree>
    <p:extLst>
      <p:ext uri="{BB962C8B-B14F-4D97-AF65-F5344CB8AC3E}">
        <p14:creationId xmlns:p14="http://schemas.microsoft.com/office/powerpoint/2010/main" val="3292977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sym typeface="Wingdings" panose="05000000000000000000" pitchFamily="2" charset="2"/>
              </a:rPr>
              <a:t> B. LS ko </a:t>
            </a:r>
            <a:r>
              <a:rPr lang="en-US" sz="2000" err="1">
                <a:latin typeface="Arial" panose="020B0604020202020204" pitchFamily="34" charset="0"/>
                <a:cs typeface="Arial" panose="020B0604020202020204" pitchFamily="34" charset="0"/>
                <a:sym typeface="Wingdings" panose="05000000000000000000" pitchFamily="2" charset="2"/>
              </a:rPr>
              <a:t>rõ</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thoát</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vị</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có</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thể</a:t>
            </a:r>
            <a:r>
              <a:rPr lang="en-US" sz="2000">
                <a:latin typeface="Arial" panose="020B0604020202020204" pitchFamily="34" charset="0"/>
                <a:cs typeface="Arial" panose="020B0604020202020204" pitchFamily="34" charset="0"/>
                <a:sym typeface="Wingdings" panose="05000000000000000000" pitchFamily="2" charset="2"/>
              </a:rPr>
              <a:t> NN </a:t>
            </a:r>
            <a:r>
              <a:rPr lang="en-US" sz="2000" err="1">
                <a:latin typeface="Arial" panose="020B0604020202020204" pitchFamily="34" charset="0"/>
                <a:cs typeface="Arial" panose="020B0604020202020204" pitchFamily="34" charset="0"/>
                <a:sym typeface="Wingdings" panose="05000000000000000000" pitchFamily="2" charset="2"/>
              </a:rPr>
              <a:t>khác</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nữa</a:t>
            </a:r>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7C681162-E300-4682-9ADB-9E6BBE0DC87E}"/>
              </a:ext>
            </a:extLst>
          </p:cNvPr>
          <p:cNvPicPr>
            <a:picLocks noChangeAspect="1"/>
          </p:cNvPicPr>
          <p:nvPr/>
        </p:nvPicPr>
        <p:blipFill>
          <a:blip r:embed="rId3"/>
          <a:stretch>
            <a:fillRect/>
          </a:stretch>
        </p:blipFill>
        <p:spPr>
          <a:xfrm>
            <a:off x="0" y="0"/>
            <a:ext cx="9144000" cy="1476375"/>
          </a:xfrm>
          <a:prstGeom prst="rect">
            <a:avLst/>
          </a:prstGeom>
        </p:spPr>
      </p:pic>
    </p:spTree>
    <p:extLst>
      <p:ext uri="{BB962C8B-B14F-4D97-AF65-F5344CB8AC3E}">
        <p14:creationId xmlns:p14="http://schemas.microsoft.com/office/powerpoint/2010/main" val="2310535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Y13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240235428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sym typeface="Wingdings" panose="05000000000000000000" pitchFamily="2" charset="2"/>
              </a:rPr>
              <a:t> C</a:t>
            </a:r>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A1F866BA-B634-48F4-ACF6-FF4095BB0670}"/>
              </a:ext>
            </a:extLst>
          </p:cNvPr>
          <p:cNvPicPr>
            <a:picLocks noChangeAspect="1"/>
          </p:cNvPicPr>
          <p:nvPr/>
        </p:nvPicPr>
        <p:blipFill>
          <a:blip r:embed="rId3"/>
          <a:stretch>
            <a:fillRect/>
          </a:stretch>
        </p:blipFill>
        <p:spPr>
          <a:xfrm>
            <a:off x="119062" y="0"/>
            <a:ext cx="8905875" cy="1971675"/>
          </a:xfrm>
          <a:prstGeom prst="rect">
            <a:avLst/>
          </a:prstGeom>
        </p:spPr>
      </p:pic>
    </p:spTree>
    <p:extLst>
      <p:ext uri="{BB962C8B-B14F-4D97-AF65-F5344CB8AC3E}">
        <p14:creationId xmlns:p14="http://schemas.microsoft.com/office/powerpoint/2010/main" val="3757146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Ấn</a:t>
            </a:r>
            <a:r>
              <a:rPr lang="en-US" sz="2000" dirty="0">
                <a:latin typeface="Arial" panose="020B0604020202020204" pitchFamily="34" charset="0"/>
                <a:cs typeface="Arial" panose="020B0604020202020204" pitchFamily="34" charset="0"/>
              </a:rPr>
              <a:t> ko </a:t>
            </a:r>
            <a:r>
              <a:rPr lang="en-US" sz="2000" dirty="0" err="1">
                <a:latin typeface="Arial" panose="020B0604020202020204" pitchFamily="34" charset="0"/>
                <a:cs typeface="Arial" panose="020B0604020202020204" pitchFamily="34" charset="0"/>
              </a:rPr>
              <a:t>xẹp</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loại</a:t>
            </a:r>
            <a:r>
              <a:rPr lang="en-US" sz="2000" dirty="0">
                <a:latin typeface="Arial" panose="020B0604020202020204" pitchFamily="34" charset="0"/>
                <a:cs typeface="Arial" panose="020B0604020202020204" pitchFamily="34" charset="0"/>
                <a:sym typeface="Wingdings" panose="05000000000000000000" pitchFamily="2" charset="2"/>
              </a:rPr>
              <a:t> TV </a:t>
            </a:r>
            <a:r>
              <a:rPr lang="en-US" sz="2000" dirty="0" err="1">
                <a:latin typeface="Arial" panose="020B0604020202020204" pitchFamily="34" charset="0"/>
                <a:cs typeface="Arial" panose="020B0604020202020204" pitchFamily="34" charset="0"/>
                <a:sym typeface="Wingdings" panose="05000000000000000000" pitchFamily="2" charset="2"/>
              </a:rPr>
              <a:t>bẹn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Phình</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mach</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đập</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theo</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mạch</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nữa</a:t>
            </a:r>
            <a:r>
              <a:rPr lang="en-US" sz="2000" dirty="0">
                <a:latin typeface="Arial" panose="020B0604020202020204" pitchFamily="34" charset="0"/>
                <a:cs typeface="Arial" panose="020B0604020202020204" pitchFamily="34" charset="0"/>
                <a:sym typeface="Wingdings" panose="05000000000000000000" pitchFamily="2" charset="2"/>
              </a:rPr>
              <a:t>)</a:t>
            </a:r>
          </a:p>
          <a:p>
            <a:pPr algn="l"/>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Bướu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mỡ</a:t>
            </a:r>
            <a:r>
              <a:rPr lang="en-US" sz="2000" dirty="0">
                <a:latin typeface="Arial" panose="020B0604020202020204" pitchFamily="34" charset="0"/>
                <a:cs typeface="Arial" panose="020B0604020202020204" pitchFamily="34" charset="0"/>
                <a:sym typeface="Wingdings" panose="05000000000000000000" pitchFamily="2" charset="2"/>
              </a:rPr>
              <a:t>: ko </a:t>
            </a:r>
            <a:r>
              <a:rPr lang="en-US" sz="2000" dirty="0" err="1">
                <a:latin typeface="Arial" panose="020B0604020202020204" pitchFamily="34" charset="0"/>
                <a:cs typeface="Arial" panose="020B0604020202020204" pitchFamily="34" charset="0"/>
                <a:sym typeface="Wingdings" panose="05000000000000000000" pitchFamily="2" charset="2"/>
              </a:rPr>
              <a:t>dính</a:t>
            </a:r>
            <a:r>
              <a:rPr lang="en-US" sz="2000" dirty="0">
                <a:latin typeface="Arial" panose="020B0604020202020204" pitchFamily="34" charset="0"/>
                <a:cs typeface="Arial" panose="020B0604020202020204" pitchFamily="34" charset="0"/>
                <a:sym typeface="Wingdings" panose="05000000000000000000" pitchFamily="2" charset="2"/>
              </a:rPr>
              <a:t> da, </a:t>
            </a:r>
            <a:r>
              <a:rPr lang="en-US" sz="2000" dirty="0" err="1">
                <a:latin typeface="Arial" panose="020B0604020202020204" pitchFamily="34" charset="0"/>
                <a:cs typeface="Arial" panose="020B0604020202020204" pitchFamily="34" charset="0"/>
                <a:sym typeface="Wingdings" panose="05000000000000000000" pitchFamily="2" charset="2"/>
              </a:rPr>
              <a:t>ấn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không</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xẹp</a:t>
            </a:r>
            <a:r>
              <a:rPr lang="en-US" sz="2000" dirty="0">
                <a:latin typeface="Arial" panose="020B0604020202020204" pitchFamily="34" charset="0"/>
                <a:cs typeface="Arial" panose="020B0604020202020204" pitchFamily="34" charset="0"/>
                <a:sym typeface="Wingdings" panose="05000000000000000000" pitchFamily="2" charset="2"/>
              </a:rPr>
              <a:t>, SA ko </a:t>
            </a:r>
            <a:r>
              <a:rPr lang="en-US" sz="2000" dirty="0" err="1">
                <a:latin typeface="Arial" panose="020B0604020202020204" pitchFamily="34" charset="0"/>
                <a:cs typeface="Arial" panose="020B0604020202020204" pitchFamily="34" charset="0"/>
                <a:sym typeface="Wingdings" panose="05000000000000000000" pitchFamily="2" charset="2"/>
              </a:rPr>
              <a:t>đồng</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nhất</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phản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âm</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kém</a:t>
            </a:r>
            <a:r>
              <a:rPr lang="en-US" sz="2000" dirty="0">
                <a:latin typeface="Arial" panose="020B0604020202020204" pitchFamily="34" charset="0"/>
                <a:cs typeface="Arial" panose="020B0604020202020204" pitchFamily="34" charset="0"/>
                <a:sym typeface="Wingdings" panose="05000000000000000000" pitchFamily="2" charset="2"/>
              </a:rPr>
              <a:t> </a:t>
            </a:r>
          </a:p>
          <a:p>
            <a:pPr algn="l"/>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Bướu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bã</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tụ</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máu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dính</a:t>
            </a:r>
            <a:r>
              <a:rPr lang="en-US" sz="2000" dirty="0">
                <a:latin typeface="Arial" panose="020B0604020202020204" pitchFamily="34" charset="0"/>
                <a:cs typeface="Arial" panose="020B0604020202020204" pitchFamily="34" charset="0"/>
                <a:sym typeface="Wingdings" panose="05000000000000000000" pitchFamily="2" charset="2"/>
              </a:rPr>
              <a:t> da</a:t>
            </a:r>
          </a:p>
          <a:p>
            <a:pPr algn="l"/>
            <a:r>
              <a:rPr lang="en-US" sz="2000" dirty="0">
                <a:latin typeface="Arial" panose="020B0604020202020204" pitchFamily="34" charset="0"/>
                <a:cs typeface="Arial" panose="020B0604020202020204" pitchFamily="34" charset="0"/>
                <a:sym typeface="Wingdings" panose="05000000000000000000" pitchFamily="2" charset="2"/>
              </a:rPr>
              <a:t> E</a:t>
            </a:r>
          </a:p>
        </p:txBody>
      </p:sp>
      <p:pic>
        <p:nvPicPr>
          <p:cNvPr id="2" name="Picture 1">
            <a:extLst>
              <a:ext uri="{FF2B5EF4-FFF2-40B4-BE49-F238E27FC236}">
                <a16:creationId xmlns:a16="http://schemas.microsoft.com/office/drawing/2014/main" id="{978FCFFB-7687-4C26-9848-F998E4DE5AD8}"/>
              </a:ext>
            </a:extLst>
          </p:cNvPr>
          <p:cNvPicPr>
            <a:picLocks noChangeAspect="1"/>
          </p:cNvPicPr>
          <p:nvPr/>
        </p:nvPicPr>
        <p:blipFill>
          <a:blip r:embed="rId3"/>
          <a:stretch>
            <a:fillRect/>
          </a:stretch>
        </p:blipFill>
        <p:spPr>
          <a:xfrm>
            <a:off x="0" y="0"/>
            <a:ext cx="8848725" cy="2343150"/>
          </a:xfrm>
          <a:prstGeom prst="rect">
            <a:avLst/>
          </a:prstGeom>
        </p:spPr>
      </p:pic>
    </p:spTree>
    <p:extLst>
      <p:ext uri="{BB962C8B-B14F-4D97-AF65-F5344CB8AC3E}">
        <p14:creationId xmlns:p14="http://schemas.microsoft.com/office/powerpoint/2010/main" val="3615711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C.</a:t>
            </a:r>
          </a:p>
          <a:p>
            <a:pPr algn="l"/>
            <a:r>
              <a:rPr lang="en-US" sz="2000" dirty="0">
                <a:latin typeface="Arial" panose="020B0604020202020204" pitchFamily="34" charset="0"/>
                <a:cs typeface="Arial" panose="020B0604020202020204" pitchFamily="34" charset="0"/>
              </a:rPr>
              <a:t>Ko </a:t>
            </a:r>
            <a:r>
              <a:rPr lang="en-US" sz="2000" dirty="0" err="1">
                <a:latin typeface="Arial" panose="020B0604020202020204" pitchFamily="34" charset="0"/>
                <a:cs typeface="Arial" panose="020B0604020202020204" pitchFamily="34" charset="0"/>
              </a:rPr>
              <a:t>nghĩ</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bướu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vì</a:t>
            </a:r>
            <a:r>
              <a:rPr lang="en-US" sz="2000" dirty="0">
                <a:latin typeface="Arial" panose="020B0604020202020204" pitchFamily="34" charset="0"/>
                <a:cs typeface="Arial" panose="020B0604020202020204" pitchFamily="34" charset="0"/>
              </a:rPr>
              <a:t> “ko </a:t>
            </a:r>
            <a:r>
              <a:rPr lang="en-US" sz="2000" dirty="0" err="1">
                <a:latin typeface="Arial" panose="020B0604020202020204" pitchFamily="34" charset="0"/>
                <a:cs typeface="Arial" panose="020B0604020202020204" pitchFamily="34" charset="0"/>
              </a:rPr>
              <a:t>dính</a:t>
            </a:r>
            <a:r>
              <a:rPr lang="en-US" sz="2000" dirty="0">
                <a:latin typeface="Arial" panose="020B0604020202020204" pitchFamily="34" charset="0"/>
                <a:cs typeface="Arial" panose="020B0604020202020204" pitchFamily="34" charset="0"/>
              </a:rPr>
              <a:t> da”</a:t>
            </a:r>
          </a:p>
          <a:p>
            <a:pPr algn="l"/>
            <a:r>
              <a:rPr lang="en-US" sz="2000" dirty="0">
                <a:latin typeface="Arial" panose="020B0604020202020204" pitchFamily="34" charset="0"/>
                <a:cs typeface="Arial" panose="020B0604020202020204" pitchFamily="34" charset="0"/>
              </a:rPr>
              <a:t>Ko </a:t>
            </a:r>
            <a:r>
              <a:rPr lang="en-US" sz="2000" dirty="0" err="1">
                <a:latin typeface="Arial" panose="020B0604020202020204" pitchFamily="34" charset="0"/>
                <a:cs typeface="Arial" panose="020B0604020202020204" pitchFamily="34" charset="0"/>
              </a:rPr>
              <a:t>nghĩ</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bướu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ấn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B464E812-F97A-442A-A977-E1C611C6C9CC}"/>
              </a:ext>
            </a:extLst>
          </p:cNvPr>
          <p:cNvPicPr>
            <a:picLocks noChangeAspect="1"/>
          </p:cNvPicPr>
          <p:nvPr/>
        </p:nvPicPr>
        <p:blipFill>
          <a:blip r:embed="rId3"/>
          <a:stretch>
            <a:fillRect/>
          </a:stretch>
        </p:blipFill>
        <p:spPr>
          <a:xfrm>
            <a:off x="238125" y="0"/>
            <a:ext cx="8905875" cy="2362200"/>
          </a:xfrm>
          <a:prstGeom prst="rect">
            <a:avLst/>
          </a:prstGeom>
        </p:spPr>
      </p:pic>
    </p:spTree>
    <p:extLst>
      <p:ext uri="{BB962C8B-B14F-4D97-AF65-F5344CB8AC3E}">
        <p14:creationId xmlns:p14="http://schemas.microsoft.com/office/powerpoint/2010/main" val="1147061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y15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414494705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YLT13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26858499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2710167"/>
            <a:ext cx="9144000" cy="3953391"/>
          </a:xfrm>
        </p:spPr>
        <p:txBody>
          <a:bodyPr>
            <a:normAutofit/>
          </a:bodyPr>
          <a:lstStyle/>
          <a:p>
            <a:pPr algn="l"/>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Trước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sym typeface="Wingdings" panose="05000000000000000000" pitchFamily="2" charset="2"/>
              </a:rPr>
              <a:t>ngoài</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cùng</a:t>
            </a:r>
            <a:r>
              <a:rPr lang="en-US" sz="2000">
                <a:latin typeface="Arial" panose="020B0604020202020204" pitchFamily="34" charset="0"/>
                <a:cs typeface="Arial" panose="020B0604020202020204" pitchFamily="34" charset="0"/>
                <a:sym typeface="Wingdings" panose="05000000000000000000" pitchFamily="2" charset="2"/>
              </a:rPr>
              <a:t>  </a:t>
            </a:r>
            <a:r>
              <a:rPr lang="en-US" sz="2000" err="1">
                <a:latin typeface="Arial" panose="020B0604020202020204" pitchFamily="34" charset="0"/>
                <a:cs typeface="Arial" panose="020B0604020202020204" pitchFamily="34" charset="0"/>
                <a:sym typeface="Wingdings" panose="05000000000000000000" pitchFamily="2" charset="2"/>
              </a:rPr>
              <a:t>chéo</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ngoài</a:t>
            </a:r>
            <a:endParaRPr lang="en-US" sz="2000">
              <a:latin typeface="Arial" panose="020B0604020202020204" pitchFamily="34" charset="0"/>
              <a:cs typeface="Arial" panose="020B0604020202020204" pitchFamily="34" charset="0"/>
              <a:sym typeface="Wingdings" panose="05000000000000000000" pitchFamily="2" charset="2"/>
            </a:endParaRPr>
          </a:p>
          <a:p>
            <a:pPr algn="l"/>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sau</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trong</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cùng</a:t>
            </a:r>
            <a:r>
              <a:rPr lang="en-US" sz="2000">
                <a:latin typeface="Arial" panose="020B0604020202020204" pitchFamily="34" charset="0"/>
                <a:cs typeface="Arial" panose="020B0604020202020204" pitchFamily="34" charset="0"/>
                <a:sym typeface="Wingdings" panose="05000000000000000000" pitchFamily="2" charset="2"/>
              </a:rPr>
              <a:t>  </a:t>
            </a:r>
            <a:r>
              <a:rPr lang="en-US" sz="2000" err="1">
                <a:latin typeface="Arial" panose="020B0604020202020204" pitchFamily="34" charset="0"/>
                <a:cs typeface="Arial" panose="020B0604020202020204" pitchFamily="34" charset="0"/>
                <a:sym typeface="Wingdings" panose="05000000000000000000" pitchFamily="2" charset="2"/>
              </a:rPr>
              <a:t>mạc</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ngang</a:t>
            </a:r>
            <a:r>
              <a:rPr lang="en-US" sz="2000">
                <a:latin typeface="Arial" panose="020B0604020202020204" pitchFamily="34" charset="0"/>
                <a:cs typeface="Arial" panose="020B0604020202020204" pitchFamily="34" charset="0"/>
                <a:sym typeface="Wingdings" panose="05000000000000000000" pitchFamily="2" charset="2"/>
              </a:rPr>
              <a:t> + </a:t>
            </a:r>
            <a:r>
              <a:rPr lang="en-US" sz="2000" err="1">
                <a:latin typeface="Arial" panose="020B0604020202020204" pitchFamily="34" charset="0"/>
                <a:cs typeface="Arial" panose="020B0604020202020204" pitchFamily="34" charset="0"/>
                <a:sym typeface="Wingdings" panose="05000000000000000000" pitchFamily="2" charset="2"/>
              </a:rPr>
              <a:t>ngang</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bụng</a:t>
            </a:r>
            <a:endParaRPr lang="en-US" sz="2000">
              <a:latin typeface="Arial" panose="020B0604020202020204" pitchFamily="34" charset="0"/>
              <a:cs typeface="Arial" panose="020B0604020202020204" pitchFamily="34" charset="0"/>
              <a:sym typeface="Wingdings" panose="05000000000000000000" pitchFamily="2" charset="2"/>
            </a:endParaRPr>
          </a:p>
          <a:p>
            <a:pPr algn="l"/>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Trên</a:t>
            </a:r>
            <a:r>
              <a:rPr lang="en-US" sz="2000">
                <a:latin typeface="Arial" panose="020B0604020202020204" pitchFamily="34" charset="0"/>
                <a:cs typeface="Arial" panose="020B0604020202020204" pitchFamily="34" charset="0"/>
                <a:sym typeface="Wingdings" panose="05000000000000000000" pitchFamily="2" charset="2"/>
              </a:rPr>
              <a:t>  </a:t>
            </a:r>
            <a:r>
              <a:rPr lang="en-US" sz="2000" err="1">
                <a:latin typeface="Arial" panose="020B0604020202020204" pitchFamily="34" charset="0"/>
                <a:cs typeface="Arial" panose="020B0604020202020204" pitchFamily="34" charset="0"/>
                <a:sym typeface="Wingdings" panose="05000000000000000000" pitchFamily="2" charset="2"/>
              </a:rPr>
              <a:t>trong</a:t>
            </a:r>
            <a:endParaRPr lang="en-US" sz="2000">
              <a:latin typeface="Arial" panose="020B0604020202020204" pitchFamily="34" charset="0"/>
              <a:cs typeface="Arial" panose="020B0604020202020204" pitchFamily="34" charset="0"/>
              <a:sym typeface="Wingdings" panose="05000000000000000000" pitchFamily="2" charset="2"/>
            </a:endParaRPr>
          </a:p>
          <a:p>
            <a:pPr algn="l"/>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Dưới</a:t>
            </a:r>
            <a:r>
              <a:rPr lang="en-US" sz="2000">
                <a:latin typeface="Arial" panose="020B0604020202020204" pitchFamily="34" charset="0"/>
                <a:cs typeface="Arial" panose="020B0604020202020204" pitchFamily="34" charset="0"/>
                <a:sym typeface="Wingdings" panose="05000000000000000000" pitchFamily="2" charset="2"/>
              </a:rPr>
              <a:t>  DC </a:t>
            </a:r>
            <a:r>
              <a:rPr lang="en-US" sz="2000" err="1">
                <a:latin typeface="Arial" panose="020B0604020202020204" pitchFamily="34" charset="0"/>
                <a:cs typeface="Arial" panose="020B0604020202020204" pitchFamily="34" charset="0"/>
                <a:sym typeface="Wingdings" panose="05000000000000000000" pitchFamily="2" charset="2"/>
              </a:rPr>
              <a:t>bẹn</a:t>
            </a:r>
            <a:r>
              <a:rPr lang="en-US" sz="2000">
                <a:latin typeface="Arial" panose="020B0604020202020204" pitchFamily="34" charset="0"/>
                <a:cs typeface="Arial" panose="020B0604020202020204" pitchFamily="34" charset="0"/>
                <a:sym typeface="Wingdings" panose="05000000000000000000" pitchFamily="2" charset="2"/>
              </a:rPr>
              <a:t> + </a:t>
            </a:r>
            <a:r>
              <a:rPr lang="en-US" sz="2000" err="1">
                <a:latin typeface="Arial" panose="020B0604020202020204" pitchFamily="34" charset="0"/>
                <a:cs typeface="Arial" panose="020B0604020202020204" pitchFamily="34" charset="0"/>
                <a:sym typeface="Wingdings" panose="05000000000000000000" pitchFamily="2" charset="2"/>
              </a:rPr>
              <a:t>dải</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chậu</a:t>
            </a:r>
            <a:r>
              <a:rPr lang="en-US" sz="2000">
                <a:latin typeface="Arial" panose="020B0604020202020204" pitchFamily="34" charset="0"/>
                <a:cs typeface="Arial" panose="020B0604020202020204" pitchFamily="34" charset="0"/>
                <a:sym typeface="Wingdings" panose="05000000000000000000" pitchFamily="2" charset="2"/>
              </a:rPr>
              <a:t> mu</a:t>
            </a:r>
          </a:p>
          <a:p>
            <a:pPr algn="l"/>
            <a:r>
              <a:rPr lang="en-US" sz="2000">
                <a:latin typeface="Arial" panose="020B0604020202020204" pitchFamily="34" charset="0"/>
                <a:cs typeface="Arial" panose="020B0604020202020204" pitchFamily="34" charset="0"/>
                <a:sym typeface="Wingdings" panose="05000000000000000000" pitchFamily="2" charset="2"/>
              </a:rPr>
              <a:t>----</a:t>
            </a:r>
          </a:p>
          <a:p>
            <a:pPr algn="l"/>
            <a:r>
              <a:rPr lang="en-US" sz="2000">
                <a:latin typeface="Arial" panose="020B0604020202020204" pitchFamily="34" charset="0"/>
                <a:cs typeface="Arial" panose="020B0604020202020204" pitchFamily="34" charset="0"/>
                <a:sym typeface="Wingdings" panose="05000000000000000000" pitchFamily="2" charset="2"/>
              </a:rPr>
              <a:t>E </a:t>
            </a:r>
            <a:r>
              <a:rPr lang="en-US" sz="2000" err="1">
                <a:latin typeface="Arial" panose="020B0604020202020204" pitchFamily="34" charset="0"/>
                <a:cs typeface="Arial" panose="020B0604020202020204" pitchFamily="34" charset="0"/>
                <a:sym typeface="Wingdings" panose="05000000000000000000" pitchFamily="2" charset="2"/>
              </a:rPr>
              <a:t>sai</a:t>
            </a:r>
            <a:r>
              <a:rPr lang="en-US" sz="2000">
                <a:latin typeface="Arial" panose="020B0604020202020204" pitchFamily="34" charset="0"/>
                <a:cs typeface="Arial" panose="020B0604020202020204" pitchFamily="34" charset="0"/>
                <a:sym typeface="Wingdings" panose="05000000000000000000" pitchFamily="2" charset="2"/>
              </a:rPr>
              <a:t>  </a:t>
            </a:r>
            <a:r>
              <a:rPr lang="en-US" sz="2000" err="1">
                <a:latin typeface="Arial" panose="020B0604020202020204" pitchFamily="34" charset="0"/>
                <a:cs typeface="Arial" panose="020B0604020202020204" pitchFamily="34" charset="0"/>
                <a:sym typeface="Wingdings" panose="05000000000000000000" pitchFamily="2" charset="2"/>
              </a:rPr>
              <a:t>cơ</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chéo</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bụng</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ngoài</a:t>
            </a:r>
            <a:endParaRPr lang="en-US" sz="2000">
              <a:latin typeface="Arial" panose="020B0604020202020204" pitchFamily="34" charset="0"/>
              <a:cs typeface="Arial" panose="020B0604020202020204" pitchFamily="34" charset="0"/>
              <a:sym typeface="Wingdings" panose="05000000000000000000" pitchFamily="2" charset="2"/>
            </a:endParaRPr>
          </a:p>
          <a:p>
            <a:pPr algn="l"/>
            <a:r>
              <a:rPr lang="en-US" sz="2000" err="1">
                <a:latin typeface="Arial" panose="020B0604020202020204" pitchFamily="34" charset="0"/>
                <a:cs typeface="Arial" panose="020B0604020202020204" pitchFamily="34" charset="0"/>
                <a:sym typeface="Wingdings" panose="05000000000000000000" pitchFamily="2" charset="2"/>
              </a:rPr>
              <a:t>Lq</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thành</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sau</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có</a:t>
            </a:r>
            <a:r>
              <a:rPr lang="en-US" sz="2000">
                <a:latin typeface="Arial" panose="020B0604020202020204" pitchFamily="34" charset="0"/>
                <a:cs typeface="Arial" panose="020B0604020202020204" pitchFamily="34" charset="0"/>
                <a:sym typeface="Wingdings" panose="05000000000000000000" pitchFamily="2" charset="2"/>
              </a:rPr>
              <a:t> 2 </a:t>
            </a:r>
            <a:r>
              <a:rPr lang="en-US" sz="2000" err="1">
                <a:latin typeface="Arial" panose="020B0604020202020204" pitchFamily="34" charset="0"/>
                <a:cs typeface="Arial" panose="020B0604020202020204" pitchFamily="34" charset="0"/>
                <a:sym typeface="Wingdings" panose="05000000000000000000" pitchFamily="2" charset="2"/>
              </a:rPr>
              <a:t>hố</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bẹn</a:t>
            </a:r>
            <a:r>
              <a:rPr lang="en-US" sz="2000">
                <a:latin typeface="Arial" panose="020B0604020202020204" pitchFamily="34" charset="0"/>
                <a:cs typeface="Arial" panose="020B0604020202020204" pitchFamily="34" charset="0"/>
                <a:sym typeface="Wingdings" panose="05000000000000000000" pitchFamily="2" charset="2"/>
              </a:rPr>
              <a:t>:</a:t>
            </a:r>
          </a:p>
          <a:p>
            <a:pPr algn="l"/>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Ngoài</a:t>
            </a:r>
            <a:r>
              <a:rPr lang="en-US" sz="2000">
                <a:latin typeface="Arial" panose="020B0604020202020204" pitchFamily="34" charset="0"/>
                <a:cs typeface="Arial" panose="020B0604020202020204" pitchFamily="34" charset="0"/>
                <a:sym typeface="Wingdings" panose="05000000000000000000" pitchFamily="2" charset="2"/>
              </a:rPr>
              <a:t>  TVB </a:t>
            </a:r>
            <a:r>
              <a:rPr lang="en-US" sz="2000" b="1" err="1">
                <a:latin typeface="Arial" panose="020B0604020202020204" pitchFamily="34" charset="0"/>
                <a:cs typeface="Arial" panose="020B0604020202020204" pitchFamily="34" charset="0"/>
                <a:sym typeface="Wingdings" panose="05000000000000000000" pitchFamily="2" charset="2"/>
              </a:rPr>
              <a:t>gián</a:t>
            </a:r>
            <a:r>
              <a:rPr lang="en-US" sz="2000" b="1">
                <a:latin typeface="Arial" panose="020B0604020202020204" pitchFamily="34" charset="0"/>
                <a:cs typeface="Arial" panose="020B0604020202020204" pitchFamily="34" charset="0"/>
                <a:sym typeface="Wingdings" panose="05000000000000000000" pitchFamily="2" charset="2"/>
              </a:rPr>
              <a:t> </a:t>
            </a:r>
            <a:r>
              <a:rPr lang="en-US" sz="2000" b="1" err="1">
                <a:latin typeface="Arial" panose="020B0604020202020204" pitchFamily="34" charset="0"/>
                <a:cs typeface="Arial" panose="020B0604020202020204" pitchFamily="34" charset="0"/>
                <a:sym typeface="Wingdings" panose="05000000000000000000" pitchFamily="2" charset="2"/>
              </a:rPr>
              <a:t>tiếp</a:t>
            </a:r>
            <a:endParaRPr lang="en-US" sz="2000" b="1">
              <a:latin typeface="Arial" panose="020B0604020202020204" pitchFamily="34" charset="0"/>
              <a:cs typeface="Arial" panose="020B0604020202020204" pitchFamily="34" charset="0"/>
              <a:sym typeface="Wingdings" panose="05000000000000000000" pitchFamily="2" charset="2"/>
            </a:endParaRPr>
          </a:p>
          <a:p>
            <a:pPr algn="l"/>
            <a:r>
              <a:rPr lang="en-US" sz="2000">
                <a:latin typeface="Arial" panose="020B0604020202020204" pitchFamily="34" charset="0"/>
                <a:cs typeface="Arial" panose="020B0604020202020204" pitchFamily="34" charset="0"/>
                <a:sym typeface="Wingdings" panose="05000000000000000000" pitchFamily="2" charset="2"/>
              </a:rPr>
              <a:t>+ Trong  TVB </a:t>
            </a:r>
            <a:r>
              <a:rPr lang="en-US" sz="2000" b="1" err="1">
                <a:latin typeface="Arial" panose="020B0604020202020204" pitchFamily="34" charset="0"/>
                <a:cs typeface="Arial" panose="020B0604020202020204" pitchFamily="34" charset="0"/>
                <a:sym typeface="Wingdings" panose="05000000000000000000" pitchFamily="2" charset="2"/>
              </a:rPr>
              <a:t>đùi</a:t>
            </a:r>
            <a:r>
              <a:rPr lang="en-US" sz="2000" b="1">
                <a:latin typeface="Arial" panose="020B0604020202020204" pitchFamily="34" charset="0"/>
                <a:cs typeface="Arial" panose="020B0604020202020204" pitchFamily="34" charset="0"/>
                <a:sym typeface="Wingdings" panose="05000000000000000000" pitchFamily="2" charset="2"/>
              </a:rPr>
              <a:t>, </a:t>
            </a:r>
            <a:r>
              <a:rPr lang="en-US" sz="2000" b="1" err="1">
                <a:latin typeface="Arial" panose="020B0604020202020204" pitchFamily="34" charset="0"/>
                <a:cs typeface="Arial" panose="020B0604020202020204" pitchFamily="34" charset="0"/>
                <a:sym typeface="Wingdings" panose="05000000000000000000" pitchFamily="2" charset="2"/>
              </a:rPr>
              <a:t>trực</a:t>
            </a:r>
            <a:r>
              <a:rPr lang="en-US" sz="2000" b="1">
                <a:latin typeface="Arial" panose="020B0604020202020204" pitchFamily="34" charset="0"/>
                <a:cs typeface="Arial" panose="020B0604020202020204" pitchFamily="34" charset="0"/>
                <a:sym typeface="Wingdings" panose="05000000000000000000" pitchFamily="2" charset="2"/>
              </a:rPr>
              <a:t> </a:t>
            </a:r>
            <a:r>
              <a:rPr lang="en-US" sz="2000" b="1" err="1">
                <a:latin typeface="Arial" panose="020B0604020202020204" pitchFamily="34" charset="0"/>
                <a:cs typeface="Arial" panose="020B0604020202020204" pitchFamily="34" charset="0"/>
                <a:sym typeface="Wingdings" panose="05000000000000000000" pitchFamily="2" charset="2"/>
              </a:rPr>
              <a:t>tiếp</a:t>
            </a:r>
            <a:endParaRPr lang="en-US" sz="2000" b="1">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04EE687F-F4B9-49EB-A64B-A35978AE6D19}"/>
              </a:ext>
            </a:extLst>
          </p:cNvPr>
          <p:cNvPicPr>
            <a:picLocks noChangeAspect="1"/>
          </p:cNvPicPr>
          <p:nvPr/>
        </p:nvPicPr>
        <p:blipFill>
          <a:blip r:embed="rId3"/>
          <a:stretch>
            <a:fillRect/>
          </a:stretch>
        </p:blipFill>
        <p:spPr>
          <a:xfrm>
            <a:off x="0" y="0"/>
            <a:ext cx="7870786" cy="2220686"/>
          </a:xfrm>
          <a:prstGeom prst="rect">
            <a:avLst/>
          </a:prstGeom>
        </p:spPr>
      </p:pic>
      <p:pic>
        <p:nvPicPr>
          <p:cNvPr id="1026" name="Picture 2">
            <a:extLst>
              <a:ext uri="{FF2B5EF4-FFF2-40B4-BE49-F238E27FC236}">
                <a16:creationId xmlns:a16="http://schemas.microsoft.com/office/drawing/2014/main" id="{02AA058E-64E1-4B35-AA56-E5239368CD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1668" y="2220686"/>
            <a:ext cx="3052772" cy="32345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B055848-A3CE-438D-8C17-A3A57391DE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2973" y="4862513"/>
            <a:ext cx="3152480" cy="1995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157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TT, </a:t>
            </a:r>
            <a:r>
              <a:rPr lang="en-US" sz="2000" dirty="0" err="1">
                <a:latin typeface="Arial" panose="020B0604020202020204" pitchFamily="34" charset="0"/>
                <a:cs typeface="Arial" panose="020B0604020202020204" pitchFamily="34" charset="0"/>
              </a:rPr>
              <a:t>nam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lớn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tuổi</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Bụng</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bẹn</a:t>
            </a:r>
            <a:endParaRPr lang="en-US" sz="2000" dirty="0">
              <a:latin typeface="Arial" panose="020B0604020202020204" pitchFamily="34" charset="0"/>
              <a:cs typeface="Arial" panose="020B0604020202020204" pitchFamily="34" charset="0"/>
              <a:sym typeface="Wingdings" panose="05000000000000000000" pitchFamily="2" charset="2"/>
            </a:endParaRPr>
          </a:p>
          <a:p>
            <a:pPr algn="l"/>
            <a:r>
              <a:rPr lang="en-US" sz="2000" dirty="0">
                <a:latin typeface="Arial" panose="020B0604020202020204" pitchFamily="34" charset="0"/>
                <a:cs typeface="Arial" panose="020B0604020202020204" pitchFamily="34" charset="0"/>
                <a:sym typeface="Wingdings" panose="05000000000000000000" pitchFamily="2" charset="2"/>
              </a:rPr>
              <a:t>E</a:t>
            </a:r>
            <a:endParaRPr lang="en-US" sz="2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058198D1-3DF1-4AD5-86EC-547D2AF4F561}"/>
              </a:ext>
            </a:extLst>
          </p:cNvPr>
          <p:cNvPicPr>
            <a:picLocks noChangeAspect="1"/>
          </p:cNvPicPr>
          <p:nvPr/>
        </p:nvPicPr>
        <p:blipFill>
          <a:blip r:embed="rId3"/>
          <a:stretch>
            <a:fillRect/>
          </a:stretch>
        </p:blipFill>
        <p:spPr>
          <a:xfrm>
            <a:off x="-1" y="-10887"/>
            <a:ext cx="9143999" cy="2362201"/>
          </a:xfrm>
          <a:prstGeom prst="rect">
            <a:avLst/>
          </a:prstGeom>
        </p:spPr>
      </p:pic>
    </p:spTree>
    <p:extLst>
      <p:ext uri="{BB962C8B-B14F-4D97-AF65-F5344CB8AC3E}">
        <p14:creationId xmlns:p14="http://schemas.microsoft.com/office/powerpoint/2010/main" val="2862338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2141454"/>
            <a:ext cx="3307080" cy="373146"/>
          </a:xfrm>
        </p:spPr>
        <p:txBody>
          <a:bodyPr>
            <a:normAutofit/>
          </a:bodyPr>
          <a:lstStyle/>
          <a:p>
            <a:pPr algn="l"/>
            <a:r>
              <a:rPr lang="en-US" sz="2000">
                <a:latin typeface="Arial" panose="020B0604020202020204" pitchFamily="34" charset="0"/>
                <a:cs typeface="Arial" panose="020B0604020202020204" pitchFamily="34" charset="0"/>
              </a:rPr>
              <a:t>2 </a:t>
            </a:r>
            <a:r>
              <a:rPr lang="en-US" sz="2000" err="1">
                <a:latin typeface="Arial" panose="020B0604020202020204" pitchFamily="34" charset="0"/>
                <a:cs typeface="Arial" panose="020B0604020202020204" pitchFamily="34" charset="0"/>
              </a:rPr>
              <a:t>bên</a:t>
            </a:r>
            <a:r>
              <a:rPr lang="en-US" sz="2000">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nội</a:t>
            </a:r>
            <a:r>
              <a:rPr lang="en-US" sz="2000">
                <a:latin typeface="Arial" panose="020B0604020202020204" pitchFamily="34" charset="0"/>
                <a:cs typeface="Arial" panose="020B0604020202020204" pitchFamily="34" charset="0"/>
                <a:sym typeface="Wingdings" panose="05000000000000000000" pitchFamily="2" charset="2"/>
              </a:rPr>
              <a:t> soi, </a:t>
            </a:r>
            <a:r>
              <a:rPr lang="en-US" sz="2000" err="1">
                <a:latin typeface="Arial" panose="020B0604020202020204" pitchFamily="34" charset="0"/>
                <a:cs typeface="Arial" panose="020B0604020202020204" pitchFamily="34" charset="0"/>
                <a:sym typeface="Wingdings" panose="05000000000000000000" pitchFamily="2" charset="2"/>
              </a:rPr>
              <a:t>chọn</a:t>
            </a:r>
            <a:r>
              <a:rPr lang="en-US" sz="2000">
                <a:latin typeface="Arial" panose="020B0604020202020204" pitchFamily="34" charset="0"/>
                <a:cs typeface="Arial" panose="020B0604020202020204" pitchFamily="34" charset="0"/>
                <a:sym typeface="Wingdings" panose="05000000000000000000" pitchFamily="2" charset="2"/>
              </a:rPr>
              <a:t> E</a:t>
            </a:r>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CEFED5EB-8C89-4008-AA4D-519DAE7CCC49}"/>
              </a:ext>
            </a:extLst>
          </p:cNvPr>
          <p:cNvPicPr>
            <a:picLocks noChangeAspect="1"/>
          </p:cNvPicPr>
          <p:nvPr/>
        </p:nvPicPr>
        <p:blipFill>
          <a:blip r:embed="rId3"/>
          <a:stretch>
            <a:fillRect/>
          </a:stretch>
        </p:blipFill>
        <p:spPr>
          <a:xfrm>
            <a:off x="0" y="0"/>
            <a:ext cx="8955053" cy="1785257"/>
          </a:xfrm>
          <a:prstGeom prst="rect">
            <a:avLst/>
          </a:prstGeom>
        </p:spPr>
      </p:pic>
      <p:pic>
        <p:nvPicPr>
          <p:cNvPr id="4" name="Picture 3">
            <a:extLst>
              <a:ext uri="{FF2B5EF4-FFF2-40B4-BE49-F238E27FC236}">
                <a16:creationId xmlns:a16="http://schemas.microsoft.com/office/drawing/2014/main" id="{A1690369-B369-4DA7-9DA0-92FA0A270410}"/>
              </a:ext>
            </a:extLst>
          </p:cNvPr>
          <p:cNvPicPr>
            <a:picLocks noChangeAspect="1"/>
          </p:cNvPicPr>
          <p:nvPr/>
        </p:nvPicPr>
        <p:blipFill>
          <a:blip r:embed="rId4"/>
          <a:stretch>
            <a:fillRect/>
          </a:stretch>
        </p:blipFill>
        <p:spPr>
          <a:xfrm>
            <a:off x="2859531" y="1631944"/>
            <a:ext cx="6095522" cy="1037085"/>
          </a:xfrm>
          <a:prstGeom prst="rect">
            <a:avLst/>
          </a:prstGeom>
        </p:spPr>
      </p:pic>
      <p:sp>
        <p:nvSpPr>
          <p:cNvPr id="5" name="Subtitle 2">
            <a:extLst>
              <a:ext uri="{FF2B5EF4-FFF2-40B4-BE49-F238E27FC236}">
                <a16:creationId xmlns:a16="http://schemas.microsoft.com/office/drawing/2014/main" id="{EE9B3CDD-A221-4720-8B90-1BAE3BED21A1}"/>
              </a:ext>
            </a:extLst>
          </p:cNvPr>
          <p:cNvSpPr txBox="1">
            <a:spLocks/>
          </p:cNvSpPr>
          <p:nvPr/>
        </p:nvSpPr>
        <p:spPr>
          <a:xfrm>
            <a:off x="6742399" y="1157666"/>
            <a:ext cx="1649252" cy="3861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err="1">
                <a:latin typeface="Arial" panose="020B0604020202020204" pitchFamily="34" charset="0"/>
                <a:cs typeface="Arial" panose="020B0604020202020204" pitchFamily="34" charset="0"/>
              </a:rPr>
              <a:t>Chọn</a:t>
            </a:r>
            <a:r>
              <a:rPr lang="en-US" sz="2000">
                <a:latin typeface="Arial" panose="020B0604020202020204" pitchFamily="34" charset="0"/>
                <a:cs typeface="Arial" panose="020B0604020202020204" pitchFamily="34" charset="0"/>
              </a:rPr>
              <a:t> D</a:t>
            </a:r>
          </a:p>
        </p:txBody>
      </p:sp>
      <p:pic>
        <p:nvPicPr>
          <p:cNvPr id="7" name="Picture 6" descr="Diagram&#10;&#10;Description automatically generated">
            <a:extLst>
              <a:ext uri="{FF2B5EF4-FFF2-40B4-BE49-F238E27FC236}">
                <a16:creationId xmlns:a16="http://schemas.microsoft.com/office/drawing/2014/main" id="{62658396-A1EA-4589-82C7-FAC9441A3A64}"/>
              </a:ext>
            </a:extLst>
          </p:cNvPr>
          <p:cNvPicPr>
            <a:picLocks noChangeAspect="1"/>
          </p:cNvPicPr>
          <p:nvPr/>
        </p:nvPicPr>
        <p:blipFill>
          <a:blip r:embed="rId5"/>
          <a:stretch>
            <a:fillRect/>
          </a:stretch>
        </p:blipFill>
        <p:spPr>
          <a:xfrm>
            <a:off x="-1" y="3175730"/>
            <a:ext cx="4419107" cy="3327612"/>
          </a:xfrm>
          <a:prstGeom prst="rect">
            <a:avLst/>
          </a:prstGeom>
        </p:spPr>
      </p:pic>
      <p:pic>
        <p:nvPicPr>
          <p:cNvPr id="9" name="Picture 8" descr="Diagram&#10;&#10;Description automatically generated">
            <a:extLst>
              <a:ext uri="{FF2B5EF4-FFF2-40B4-BE49-F238E27FC236}">
                <a16:creationId xmlns:a16="http://schemas.microsoft.com/office/drawing/2014/main" id="{077DD307-3629-4C4C-A5C1-396C81103377}"/>
              </a:ext>
            </a:extLst>
          </p:cNvPr>
          <p:cNvPicPr>
            <a:picLocks noChangeAspect="1"/>
          </p:cNvPicPr>
          <p:nvPr/>
        </p:nvPicPr>
        <p:blipFill>
          <a:blip r:embed="rId6"/>
          <a:stretch>
            <a:fillRect/>
          </a:stretch>
        </p:blipFill>
        <p:spPr>
          <a:xfrm>
            <a:off x="4411980" y="3175730"/>
            <a:ext cx="4732020" cy="3327612"/>
          </a:xfrm>
          <a:prstGeom prst="rect">
            <a:avLst/>
          </a:prstGeom>
        </p:spPr>
      </p:pic>
    </p:spTree>
    <p:extLst>
      <p:ext uri="{BB962C8B-B14F-4D97-AF65-F5344CB8AC3E}">
        <p14:creationId xmlns:p14="http://schemas.microsoft.com/office/powerpoint/2010/main" val="2622986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751340"/>
            <a:ext cx="7981821"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YLT13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2952823032"/>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D</a:t>
            </a:r>
          </a:p>
          <a:p>
            <a:pPr algn="l"/>
            <a:r>
              <a:rPr lang="en-US" sz="2000">
                <a:latin typeface="Arial" panose="020B0604020202020204" pitchFamily="34" charset="0"/>
                <a:cs typeface="Arial" panose="020B0604020202020204" pitchFamily="34" charset="0"/>
              </a:rPr>
              <a:t>Petit: TC </a:t>
            </a:r>
            <a:r>
              <a:rPr lang="en-US" sz="2000" err="1">
                <a:latin typeface="Arial" panose="020B0604020202020204" pitchFamily="34" charset="0"/>
                <a:cs typeface="Arial" panose="020B0604020202020204" pitchFamily="34" charset="0"/>
              </a:rPr>
              <a:t>vùng</a:t>
            </a:r>
            <a:r>
              <a:rPr lang="en-US" sz="2000">
                <a:latin typeface="Arial" panose="020B0604020202020204" pitchFamily="34" charset="0"/>
                <a:cs typeface="Arial" panose="020B0604020202020204" pitchFamily="34" charset="0"/>
              </a:rPr>
              <a:t> tam </a:t>
            </a:r>
            <a:r>
              <a:rPr lang="en-US" sz="2000" err="1">
                <a:latin typeface="Arial" panose="020B0604020202020204" pitchFamily="34" charset="0"/>
                <a:cs typeface="Arial" panose="020B0604020202020204" pitchFamily="34" charset="0"/>
              </a:rPr>
              <a:t>giác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lưng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dưới</a:t>
            </a:r>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A4308EC-341F-4222-AD3F-6B1D1A12D169}"/>
              </a:ext>
            </a:extLst>
          </p:cNvPr>
          <p:cNvPicPr>
            <a:picLocks noChangeAspect="1"/>
          </p:cNvPicPr>
          <p:nvPr/>
        </p:nvPicPr>
        <p:blipFill>
          <a:blip r:embed="rId3"/>
          <a:stretch>
            <a:fillRect/>
          </a:stretch>
        </p:blipFill>
        <p:spPr>
          <a:xfrm>
            <a:off x="-1" y="-1"/>
            <a:ext cx="8592457" cy="2612571"/>
          </a:xfrm>
          <a:prstGeom prst="rect">
            <a:avLst/>
          </a:prstGeom>
        </p:spPr>
      </p:pic>
    </p:spTree>
    <p:extLst>
      <p:ext uri="{BB962C8B-B14F-4D97-AF65-F5344CB8AC3E}">
        <p14:creationId xmlns:p14="http://schemas.microsoft.com/office/powerpoint/2010/main" val="1222810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E. </a:t>
            </a:r>
            <a:r>
              <a:rPr lang="en-US" sz="2000" err="1">
                <a:latin typeface="Arial" panose="020B0604020202020204" pitchFamily="34" charset="0"/>
                <a:cs typeface="Arial" panose="020B0604020202020204" pitchFamily="34" charset="0"/>
              </a:rPr>
              <a:t>Nữ</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khối</a:t>
            </a:r>
            <a:r>
              <a:rPr lang="en-US" sz="2000">
                <a:latin typeface="Arial" panose="020B0604020202020204" pitchFamily="34" charset="0"/>
                <a:cs typeface="Arial" panose="020B0604020202020204" pitchFamily="34" charset="0"/>
              </a:rPr>
              <a:t> ở </a:t>
            </a:r>
            <a:r>
              <a:rPr lang="en-US" sz="2000" err="1">
                <a:latin typeface="Arial" panose="020B0604020202020204" pitchFamily="34" charset="0"/>
                <a:cs typeface="Arial" panose="020B0604020202020204" pitchFamily="34" charset="0"/>
              </a:rPr>
              <a:t>dưới</a:t>
            </a:r>
            <a:r>
              <a:rPr lang="en-US" sz="2000">
                <a:latin typeface="Arial" panose="020B0604020202020204" pitchFamily="34" charset="0"/>
                <a:cs typeface="Arial" panose="020B0604020202020204" pitchFamily="34" charset="0"/>
              </a:rPr>
              <a:t> DC </a:t>
            </a:r>
            <a:r>
              <a:rPr lang="en-US" sz="2000" err="1">
                <a:latin typeface="Arial" panose="020B0604020202020204" pitchFamily="34" charset="0"/>
                <a:cs typeface="Arial" panose="020B0604020202020204" pitchFamily="34" charset="0"/>
              </a:rPr>
              <a:t>bẹn</a:t>
            </a:r>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ACC679C-DF8F-4308-B8B0-260A522C0ECB}"/>
              </a:ext>
            </a:extLst>
          </p:cNvPr>
          <p:cNvPicPr>
            <a:picLocks noChangeAspect="1"/>
          </p:cNvPicPr>
          <p:nvPr/>
        </p:nvPicPr>
        <p:blipFill>
          <a:blip r:embed="rId3"/>
          <a:stretch>
            <a:fillRect/>
          </a:stretch>
        </p:blipFill>
        <p:spPr>
          <a:xfrm>
            <a:off x="0" y="0"/>
            <a:ext cx="9144000" cy="2525486"/>
          </a:xfrm>
          <a:prstGeom prst="rect">
            <a:avLst/>
          </a:prstGeom>
        </p:spPr>
      </p:pic>
    </p:spTree>
    <p:extLst>
      <p:ext uri="{BB962C8B-B14F-4D97-AF65-F5344CB8AC3E}">
        <p14:creationId xmlns:p14="http://schemas.microsoft.com/office/powerpoint/2010/main" val="988021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Y12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1070216713"/>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D</a:t>
            </a:r>
          </a:p>
        </p:txBody>
      </p:sp>
      <p:pic>
        <p:nvPicPr>
          <p:cNvPr id="2" name="Picture 1">
            <a:extLst>
              <a:ext uri="{FF2B5EF4-FFF2-40B4-BE49-F238E27FC236}">
                <a16:creationId xmlns:a16="http://schemas.microsoft.com/office/drawing/2014/main" id="{8896A357-C554-4694-BF7E-5201ABAB535F}"/>
              </a:ext>
            </a:extLst>
          </p:cNvPr>
          <p:cNvPicPr>
            <a:picLocks noChangeAspect="1"/>
          </p:cNvPicPr>
          <p:nvPr/>
        </p:nvPicPr>
        <p:blipFill>
          <a:blip r:embed="rId3"/>
          <a:stretch>
            <a:fillRect/>
          </a:stretch>
        </p:blipFill>
        <p:spPr>
          <a:xfrm>
            <a:off x="0" y="0"/>
            <a:ext cx="8977058" cy="2583543"/>
          </a:xfrm>
          <a:prstGeom prst="rect">
            <a:avLst/>
          </a:prstGeom>
        </p:spPr>
      </p:pic>
    </p:spTree>
    <p:extLst>
      <p:ext uri="{BB962C8B-B14F-4D97-AF65-F5344CB8AC3E}">
        <p14:creationId xmlns:p14="http://schemas.microsoft.com/office/powerpoint/2010/main" val="3135490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E. Ung </a:t>
            </a:r>
            <a:r>
              <a:rPr lang="en-US" sz="2000" err="1">
                <a:latin typeface="Arial" panose="020B0604020202020204" pitchFamily="34" charset="0"/>
                <a:cs typeface="Arial" panose="020B0604020202020204" pitchFamily="34" charset="0"/>
              </a:rPr>
              <a:t>thư</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suy</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kiệt</a:t>
            </a:r>
            <a:r>
              <a:rPr lang="en-US" sz="2000">
                <a:latin typeface="Arial" panose="020B0604020202020204" pitchFamily="34" charset="0"/>
                <a:cs typeface="Arial" panose="020B0604020202020204" pitchFamily="34" charset="0"/>
              </a:rPr>
              <a:t> BMI </a:t>
            </a:r>
            <a:r>
              <a:rPr lang="en-US" sz="2000" err="1">
                <a:latin typeface="Arial" panose="020B0604020202020204" pitchFamily="34" charset="0"/>
                <a:cs typeface="Arial" panose="020B0604020202020204" pitchFamily="34" charset="0"/>
              </a:rPr>
              <a:t>thấp</a:t>
            </a:r>
            <a:r>
              <a:rPr lang="en-US" sz="2000">
                <a:latin typeface="Arial" panose="020B0604020202020204" pitchFamily="34" charset="0"/>
                <a:cs typeface="Arial" panose="020B0604020202020204" pitchFamily="34" charset="0"/>
              </a:rPr>
              <a:t>??</a:t>
            </a:r>
          </a:p>
          <a:p>
            <a:pPr algn="l"/>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3F715483-529C-4D68-B7D1-C14BD36846BA}"/>
              </a:ext>
            </a:extLst>
          </p:cNvPr>
          <p:cNvPicPr>
            <a:picLocks noChangeAspect="1"/>
          </p:cNvPicPr>
          <p:nvPr/>
        </p:nvPicPr>
        <p:blipFill>
          <a:blip r:embed="rId3"/>
          <a:stretch>
            <a:fillRect/>
          </a:stretch>
        </p:blipFill>
        <p:spPr>
          <a:xfrm>
            <a:off x="-1" y="0"/>
            <a:ext cx="9144001" cy="2046514"/>
          </a:xfrm>
          <a:prstGeom prst="rect">
            <a:avLst/>
          </a:prstGeom>
        </p:spPr>
      </p:pic>
      <p:pic>
        <p:nvPicPr>
          <p:cNvPr id="4" name="Picture 3">
            <a:extLst>
              <a:ext uri="{FF2B5EF4-FFF2-40B4-BE49-F238E27FC236}">
                <a16:creationId xmlns:a16="http://schemas.microsoft.com/office/drawing/2014/main" id="{16F542AB-9274-43AE-A0F5-2E2B97109FD3}"/>
              </a:ext>
            </a:extLst>
          </p:cNvPr>
          <p:cNvPicPr>
            <a:picLocks noChangeAspect="1"/>
          </p:cNvPicPr>
          <p:nvPr/>
        </p:nvPicPr>
        <p:blipFill>
          <a:blip r:embed="rId4"/>
          <a:stretch>
            <a:fillRect/>
          </a:stretch>
        </p:blipFill>
        <p:spPr>
          <a:xfrm>
            <a:off x="225198" y="2046514"/>
            <a:ext cx="5819775" cy="704850"/>
          </a:xfrm>
          <a:prstGeom prst="rect">
            <a:avLst/>
          </a:prstGeom>
        </p:spPr>
      </p:pic>
    </p:spTree>
    <p:extLst>
      <p:ext uri="{BB962C8B-B14F-4D97-AF65-F5344CB8AC3E}">
        <p14:creationId xmlns:p14="http://schemas.microsoft.com/office/powerpoint/2010/main" val="2941202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966447"/>
            <a:ext cx="9144000" cy="1697111"/>
          </a:xfrm>
        </p:spPr>
        <p:txBody>
          <a:bodyPr>
            <a:normAutofit/>
          </a:bodyPr>
          <a:lstStyle/>
          <a:p>
            <a:pPr algn="l"/>
            <a:r>
              <a:rPr lang="en-US" sz="2000">
                <a:latin typeface="Arial" panose="020B0604020202020204" pitchFamily="34" charset="0"/>
                <a:cs typeface="Arial" panose="020B0604020202020204" pitchFamily="34" charset="0"/>
              </a:rPr>
              <a:t>NOTE</a:t>
            </a:r>
          </a:p>
        </p:txBody>
      </p:sp>
      <p:pic>
        <p:nvPicPr>
          <p:cNvPr id="4" name="Picture 3">
            <a:extLst>
              <a:ext uri="{FF2B5EF4-FFF2-40B4-BE49-F238E27FC236}">
                <a16:creationId xmlns:a16="http://schemas.microsoft.com/office/drawing/2014/main" id="{B30214D3-FA8B-4F85-9E89-591029E3ACFE}"/>
              </a:ext>
            </a:extLst>
          </p:cNvPr>
          <p:cNvPicPr>
            <a:picLocks noChangeAspect="1"/>
          </p:cNvPicPr>
          <p:nvPr/>
        </p:nvPicPr>
        <p:blipFill>
          <a:blip r:embed="rId3"/>
          <a:stretch>
            <a:fillRect/>
          </a:stretch>
        </p:blipFill>
        <p:spPr>
          <a:xfrm>
            <a:off x="0" y="0"/>
            <a:ext cx="7191375" cy="1371600"/>
          </a:xfrm>
          <a:prstGeom prst="rect">
            <a:avLst/>
          </a:prstGeom>
        </p:spPr>
      </p:pic>
      <p:pic>
        <p:nvPicPr>
          <p:cNvPr id="7" name="Picture 6">
            <a:extLst>
              <a:ext uri="{FF2B5EF4-FFF2-40B4-BE49-F238E27FC236}">
                <a16:creationId xmlns:a16="http://schemas.microsoft.com/office/drawing/2014/main" id="{AD31BF57-333B-4D40-A15D-CB20AAB48802}"/>
              </a:ext>
            </a:extLst>
          </p:cNvPr>
          <p:cNvPicPr>
            <a:picLocks noChangeAspect="1"/>
          </p:cNvPicPr>
          <p:nvPr/>
        </p:nvPicPr>
        <p:blipFill>
          <a:blip r:embed="rId4"/>
          <a:stretch>
            <a:fillRect/>
          </a:stretch>
        </p:blipFill>
        <p:spPr>
          <a:xfrm>
            <a:off x="61912" y="1371600"/>
            <a:ext cx="7067550" cy="1714500"/>
          </a:xfrm>
          <a:prstGeom prst="rect">
            <a:avLst/>
          </a:prstGeom>
        </p:spPr>
      </p:pic>
      <p:pic>
        <p:nvPicPr>
          <p:cNvPr id="9" name="Picture 8">
            <a:extLst>
              <a:ext uri="{FF2B5EF4-FFF2-40B4-BE49-F238E27FC236}">
                <a16:creationId xmlns:a16="http://schemas.microsoft.com/office/drawing/2014/main" id="{579DB485-F85E-4A28-9E26-7A9A02E7FE7E}"/>
              </a:ext>
            </a:extLst>
          </p:cNvPr>
          <p:cNvPicPr>
            <a:picLocks noChangeAspect="1"/>
          </p:cNvPicPr>
          <p:nvPr/>
        </p:nvPicPr>
        <p:blipFill>
          <a:blip r:embed="rId5"/>
          <a:stretch>
            <a:fillRect/>
          </a:stretch>
        </p:blipFill>
        <p:spPr>
          <a:xfrm>
            <a:off x="237595" y="2868986"/>
            <a:ext cx="1285875" cy="200025"/>
          </a:xfrm>
          <a:prstGeom prst="rect">
            <a:avLst/>
          </a:prstGeom>
        </p:spPr>
      </p:pic>
    </p:spTree>
    <p:extLst>
      <p:ext uri="{BB962C8B-B14F-4D97-AF65-F5344CB8AC3E}">
        <p14:creationId xmlns:p14="http://schemas.microsoft.com/office/powerpoint/2010/main" val="4222067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Y12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149310380"/>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marL="342900" indent="-342900" algn="l">
              <a:buFont typeface="Wingdings" panose="05000000000000000000" pitchFamily="2" charset="2"/>
              <a:buChar char="à"/>
            </a:pPr>
            <a:r>
              <a:rPr lang="en-US" sz="2000">
                <a:latin typeface="Arial" panose="020B0604020202020204" pitchFamily="34" charset="0"/>
                <a:cs typeface="Arial" panose="020B0604020202020204" pitchFamily="34" charset="0"/>
              </a:rPr>
              <a:t>C</a:t>
            </a:r>
          </a:p>
          <a:p>
            <a:pPr algn="l"/>
            <a:r>
              <a:rPr lang="en-US" sz="2000">
                <a:latin typeface="Arial" panose="020B0604020202020204" pitchFamily="34" charset="0"/>
                <a:cs typeface="Arial" panose="020B0604020202020204" pitchFamily="34" charset="0"/>
              </a:rPr>
              <a:t>A: </a:t>
            </a:r>
            <a:r>
              <a:rPr lang="en-US" sz="2000" err="1">
                <a:latin typeface="Arial" panose="020B0604020202020204" pitchFamily="34" charset="0"/>
                <a:cs typeface="Arial" panose="020B0604020202020204" pitchFamily="34" charset="0"/>
              </a:rPr>
              <a:t>sai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vì</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hạch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xuất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hiện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vài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tháng</a:t>
            </a:r>
            <a:r>
              <a:rPr lang="en-US" sz="2000">
                <a:latin typeface="Arial" panose="020B0604020202020204" pitchFamily="34" charset="0"/>
                <a:cs typeface="Arial" panose="020B0604020202020204" pitchFamily="34" charset="0"/>
              </a:rPr>
              <a:t>, di </a:t>
            </a:r>
            <a:r>
              <a:rPr lang="en-US" sz="2000" err="1">
                <a:latin typeface="Arial" panose="020B0604020202020204" pitchFamily="34" charset="0"/>
                <a:cs typeface="Arial" panose="020B0604020202020204" pitchFamily="34" charset="0"/>
              </a:rPr>
              <a:t>động</a:t>
            </a:r>
            <a:r>
              <a:rPr lang="en-US" sz="2000">
                <a:latin typeface="Arial" panose="020B0604020202020204" pitchFamily="34" charset="0"/>
                <a:cs typeface="Arial" panose="020B0604020202020204" pitchFamily="34" charset="0"/>
              </a:rPr>
              <a:t>.</a:t>
            </a:r>
          </a:p>
          <a:p>
            <a:pPr algn="l"/>
            <a:r>
              <a:rPr lang="en-US" sz="2000">
                <a:latin typeface="Arial" panose="020B0604020202020204" pitchFamily="34" charset="0"/>
                <a:cs typeface="Arial" panose="020B0604020202020204" pitchFamily="34" charset="0"/>
              </a:rPr>
              <a:t>BN </a:t>
            </a:r>
            <a:r>
              <a:rPr lang="en-US" sz="2000" err="1">
                <a:latin typeface="Arial" panose="020B0604020202020204" pitchFamily="34" charset="0"/>
                <a:cs typeface="Arial" panose="020B0604020202020204" pitchFamily="34" charset="0"/>
              </a:rPr>
              <a:t>có</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sốt</a:t>
            </a:r>
            <a:r>
              <a:rPr lang="en-US" sz="2000">
                <a:latin typeface="Arial" panose="020B0604020202020204" pitchFamily="34" charset="0"/>
                <a:cs typeface="Arial" panose="020B0604020202020204" pitchFamily="34" charset="0"/>
              </a:rPr>
              <a:t>, da ko </a:t>
            </a:r>
            <a:r>
              <a:rPr lang="en-US" sz="2000" err="1">
                <a:latin typeface="Arial" panose="020B0604020202020204" pitchFamily="34" charset="0"/>
                <a:cs typeface="Arial" panose="020B0604020202020204" pitchFamily="34" charset="0"/>
              </a:rPr>
              <a:t>viêm</a:t>
            </a:r>
            <a:r>
              <a:rPr lang="en-US" sz="2000">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khối</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này</a:t>
            </a:r>
            <a:r>
              <a:rPr lang="en-US" sz="2000">
                <a:latin typeface="Arial" panose="020B0604020202020204" pitchFamily="34" charset="0"/>
                <a:cs typeface="Arial" panose="020B0604020202020204" pitchFamily="34" charset="0"/>
                <a:sym typeface="Wingdings" panose="05000000000000000000" pitchFamily="2" charset="2"/>
              </a:rPr>
              <a:t> k </a:t>
            </a:r>
            <a:r>
              <a:rPr lang="en-US" sz="2000" err="1">
                <a:latin typeface="Arial" panose="020B0604020202020204" pitchFamily="34" charset="0"/>
                <a:cs typeface="Arial" panose="020B0604020202020204" pitchFamily="34" charset="0"/>
                <a:sym typeface="Wingdings" panose="05000000000000000000" pitchFamily="2" charset="2"/>
              </a:rPr>
              <a:t>phải</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hạch</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viêm</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mà</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là</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khối</a:t>
            </a:r>
            <a:r>
              <a:rPr lang="en-US" sz="2000">
                <a:latin typeface="Arial" panose="020B0604020202020204" pitchFamily="34" charset="0"/>
                <a:cs typeface="Arial" panose="020B0604020202020204" pitchFamily="34" charset="0"/>
                <a:sym typeface="Wingdings" panose="05000000000000000000" pitchFamily="2" charset="2"/>
              </a:rPr>
              <a:t> TV </a:t>
            </a:r>
            <a:r>
              <a:rPr lang="en-US" sz="2000" err="1">
                <a:latin typeface="Arial" panose="020B0604020202020204" pitchFamily="34" charset="0"/>
                <a:cs typeface="Arial" panose="020B0604020202020204" pitchFamily="34" charset="0"/>
                <a:sym typeface="Wingdings" panose="05000000000000000000" pitchFamily="2" charset="2"/>
              </a:rPr>
              <a:t>bị</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nghẹt</a:t>
            </a:r>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24BA2103-7DCC-454A-AB84-FEE115B3D508}"/>
              </a:ext>
            </a:extLst>
          </p:cNvPr>
          <p:cNvPicPr>
            <a:picLocks noChangeAspect="1"/>
          </p:cNvPicPr>
          <p:nvPr/>
        </p:nvPicPr>
        <p:blipFill>
          <a:blip r:embed="rId3"/>
          <a:stretch>
            <a:fillRect/>
          </a:stretch>
        </p:blipFill>
        <p:spPr>
          <a:xfrm>
            <a:off x="180817" y="194442"/>
            <a:ext cx="8782365" cy="1666971"/>
          </a:xfrm>
          <a:prstGeom prst="rect">
            <a:avLst/>
          </a:prstGeom>
        </p:spPr>
      </p:pic>
    </p:spTree>
    <p:extLst>
      <p:ext uri="{BB962C8B-B14F-4D97-AF65-F5344CB8AC3E}">
        <p14:creationId xmlns:p14="http://schemas.microsoft.com/office/powerpoint/2010/main" val="3122814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809733"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Y12 </a:t>
            </a:r>
            <a:r>
              <a:rPr lang="en-US" sz="5000" b="1" err="1">
                <a:latin typeface="Arial" panose="020B0604020202020204" pitchFamily="34" charset="0"/>
                <a:cs typeface="Arial" panose="020B0604020202020204" pitchFamily="34" charset="0"/>
              </a:rPr>
              <a:t>liên</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thông</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274368857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148807"/>
            <a:ext cx="9144000" cy="2514751"/>
          </a:xfrm>
        </p:spPr>
        <p:txBody>
          <a:bodyPr>
            <a:normAutofit/>
          </a:bodyPr>
          <a:lstStyle/>
          <a:p>
            <a:pPr algn="l"/>
            <a:r>
              <a:rPr lang="en-US" sz="2000" dirty="0">
                <a:latin typeface="Arial" panose="020B0604020202020204" pitchFamily="34" charset="0"/>
                <a:cs typeface="Arial" panose="020B0604020202020204" pitchFamily="34" charset="0"/>
              </a:rPr>
              <a:t>NOTE: 9D; 18D</a:t>
            </a:r>
          </a:p>
          <a:p>
            <a:pPr algn="l"/>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Spieghel</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thành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bụng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trước</a:t>
            </a:r>
            <a:endParaRPr lang="en-US" sz="2000" dirty="0">
              <a:latin typeface="Arial" panose="020B0604020202020204" pitchFamily="34" charset="0"/>
              <a:cs typeface="Arial" panose="020B0604020202020204" pitchFamily="34" charset="0"/>
            </a:endParaRPr>
          </a:p>
          <a:p>
            <a:pPr algn="l"/>
            <a:r>
              <a:rPr lang="en-US" sz="2000" dirty="0">
                <a:latin typeface="Arial" panose="020B0604020202020204" pitchFamily="34" charset="0"/>
                <a:cs typeface="Arial" panose="020B0604020202020204" pitchFamily="34" charset="0"/>
              </a:rPr>
              <a:t>+ Richter: </a:t>
            </a:r>
            <a:r>
              <a:rPr lang="en-US" sz="2000" dirty="0" err="1">
                <a:latin typeface="Arial" panose="020B0604020202020204" pitchFamily="34" charset="0"/>
                <a:cs typeface="Arial" panose="020B0604020202020204" pitchFamily="34" charset="0"/>
              </a:rPr>
              <a:t>bờ</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treo</a:t>
            </a:r>
            <a:r>
              <a:rPr lang="en-US" sz="2000" dirty="0">
                <a:latin typeface="Arial" panose="020B0604020202020204" pitchFamily="34" charset="0"/>
                <a:cs typeface="Arial" panose="020B0604020202020204" pitchFamily="34" charset="0"/>
              </a:rPr>
              <a:t> RN </a:t>
            </a:r>
            <a:r>
              <a:rPr lang="en-US" sz="2000" dirty="0" err="1">
                <a:latin typeface="Arial" panose="020B0604020202020204" pitchFamily="34" charset="0"/>
                <a:cs typeface="Arial" panose="020B0604020202020204" pitchFamily="34" charset="0"/>
              </a:rPr>
              <a:t>chui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túi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thoát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vị</a:t>
            </a:r>
            <a:endParaRPr lang="en-US" sz="2000" dirty="0">
              <a:latin typeface="Arial" panose="020B0604020202020204" pitchFamily="34" charset="0"/>
              <a:cs typeface="Arial" panose="020B0604020202020204" pitchFamily="34" charset="0"/>
            </a:endParaRPr>
          </a:p>
          <a:p>
            <a:pPr algn="l"/>
            <a:r>
              <a:rPr lang="en-US" sz="2000" dirty="0">
                <a:latin typeface="Arial" panose="020B0604020202020204" pitchFamily="34" charset="0"/>
                <a:cs typeface="Arial" panose="020B0604020202020204" pitchFamily="34" charset="0"/>
              </a:rPr>
              <a:t>+ Littre: </a:t>
            </a:r>
            <a:r>
              <a:rPr lang="en-US" sz="2000" dirty="0" err="1">
                <a:latin typeface="Arial" panose="020B0604020202020204" pitchFamily="34" charset="0"/>
                <a:cs typeface="Arial" panose="020B0604020202020204" pitchFamily="34" charset="0"/>
              </a:rPr>
              <a:t>túi</a:t>
            </a:r>
            <a:r>
              <a:rPr lang="en-US" sz="2000" dirty="0">
                <a:latin typeface="Arial" panose="020B0604020202020204" pitchFamily="34" charset="0"/>
                <a:cs typeface="Arial" panose="020B0604020202020204" pitchFamily="34" charset="0"/>
              </a:rPr>
              <a:t> TV </a:t>
            </a:r>
            <a:r>
              <a:rPr lang="en-US" sz="2000" dirty="0" err="1">
                <a:latin typeface="Arial" panose="020B0604020202020204" pitchFamily="34" charset="0"/>
                <a:cs typeface="Arial" panose="020B0604020202020204" pitchFamily="34" charset="0"/>
              </a:rPr>
              <a:t>chứa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túi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thừa</a:t>
            </a:r>
            <a:r>
              <a:rPr lang="en-US" sz="2000" dirty="0">
                <a:latin typeface="Arial" panose="020B0604020202020204" pitchFamily="34" charset="0"/>
                <a:cs typeface="Arial" panose="020B0604020202020204" pitchFamily="34" charset="0"/>
              </a:rPr>
              <a:t> Meckel </a:t>
            </a:r>
          </a:p>
          <a:p>
            <a:pPr algn="l"/>
            <a:r>
              <a:rPr lang="en-US" sz="2000" dirty="0">
                <a:latin typeface="Arial" panose="020B0604020202020204" pitchFamily="34" charset="0"/>
                <a:cs typeface="Arial" panose="020B0604020202020204" pitchFamily="34" charset="0"/>
              </a:rPr>
              <a:t>+ TV Petit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TV tam </a:t>
            </a:r>
            <a:r>
              <a:rPr lang="en-US" sz="2000" dirty="0" err="1">
                <a:latin typeface="Arial" panose="020B0604020202020204" pitchFamily="34" charset="0"/>
                <a:cs typeface="Arial" panose="020B0604020202020204" pitchFamily="34" charset="0"/>
              </a:rPr>
              <a:t>giác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lưng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dưới</a:t>
            </a:r>
            <a:endParaRPr lang="en-US" sz="2000" dirty="0">
              <a:latin typeface="Arial" panose="020B0604020202020204" pitchFamily="34" charset="0"/>
              <a:cs typeface="Arial" panose="020B0604020202020204" pitchFamily="34" charset="0"/>
            </a:endParaRPr>
          </a:p>
          <a:p>
            <a:pPr algn="l"/>
            <a:endParaRPr 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92E3758-5687-4678-A6F5-7353CAAB3548}"/>
              </a:ext>
            </a:extLst>
          </p:cNvPr>
          <p:cNvPicPr>
            <a:picLocks noChangeAspect="1"/>
          </p:cNvPicPr>
          <p:nvPr/>
        </p:nvPicPr>
        <p:blipFill>
          <a:blip r:embed="rId3"/>
          <a:stretch>
            <a:fillRect/>
          </a:stretch>
        </p:blipFill>
        <p:spPr>
          <a:xfrm>
            <a:off x="-1" y="0"/>
            <a:ext cx="9153935" cy="2043289"/>
          </a:xfrm>
          <a:prstGeom prst="rect">
            <a:avLst/>
          </a:prstGeom>
        </p:spPr>
      </p:pic>
      <p:pic>
        <p:nvPicPr>
          <p:cNvPr id="6" name="Picture 5">
            <a:extLst>
              <a:ext uri="{FF2B5EF4-FFF2-40B4-BE49-F238E27FC236}">
                <a16:creationId xmlns:a16="http://schemas.microsoft.com/office/drawing/2014/main" id="{07CE68BA-6E7F-4820-9E8B-970CAB59558C}"/>
              </a:ext>
            </a:extLst>
          </p:cNvPr>
          <p:cNvPicPr>
            <a:picLocks noChangeAspect="1"/>
          </p:cNvPicPr>
          <p:nvPr/>
        </p:nvPicPr>
        <p:blipFill>
          <a:blip r:embed="rId4"/>
          <a:stretch>
            <a:fillRect/>
          </a:stretch>
        </p:blipFill>
        <p:spPr>
          <a:xfrm>
            <a:off x="143051" y="2186869"/>
            <a:ext cx="7271362" cy="1697111"/>
          </a:xfrm>
          <a:prstGeom prst="rect">
            <a:avLst/>
          </a:prstGeom>
        </p:spPr>
      </p:pic>
    </p:spTree>
    <p:extLst>
      <p:ext uri="{BB962C8B-B14F-4D97-AF65-F5344CB8AC3E}">
        <p14:creationId xmlns:p14="http://schemas.microsoft.com/office/powerpoint/2010/main" val="1755876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966447"/>
            <a:ext cx="9144000" cy="1697111"/>
          </a:xfrm>
        </p:spPr>
        <p:txBody>
          <a:bodyPr>
            <a:normAutofit/>
          </a:bodyPr>
          <a:lstStyle/>
          <a:p>
            <a:pPr algn="l"/>
            <a:r>
              <a:rPr lang="en-US" sz="2000" dirty="0">
                <a:latin typeface="Arial" panose="020B0604020202020204" pitchFamily="34" charset="0"/>
                <a:cs typeface="Arial" panose="020B0604020202020204" pitchFamily="34" charset="0"/>
              </a:rPr>
              <a:t>NOTE 19C</a:t>
            </a:r>
          </a:p>
        </p:txBody>
      </p:sp>
      <p:pic>
        <p:nvPicPr>
          <p:cNvPr id="4" name="Picture 3">
            <a:extLst>
              <a:ext uri="{FF2B5EF4-FFF2-40B4-BE49-F238E27FC236}">
                <a16:creationId xmlns:a16="http://schemas.microsoft.com/office/drawing/2014/main" id="{701811BA-9897-4A02-A3E8-C53566E68FEF}"/>
              </a:ext>
            </a:extLst>
          </p:cNvPr>
          <p:cNvPicPr>
            <a:picLocks noChangeAspect="1"/>
          </p:cNvPicPr>
          <p:nvPr/>
        </p:nvPicPr>
        <p:blipFill>
          <a:blip r:embed="rId3"/>
          <a:stretch>
            <a:fillRect/>
          </a:stretch>
        </p:blipFill>
        <p:spPr>
          <a:xfrm>
            <a:off x="114299" y="-1"/>
            <a:ext cx="8678897" cy="1697111"/>
          </a:xfrm>
          <a:prstGeom prst="rect">
            <a:avLst/>
          </a:prstGeom>
        </p:spPr>
      </p:pic>
    </p:spTree>
    <p:extLst>
      <p:ext uri="{BB962C8B-B14F-4D97-AF65-F5344CB8AC3E}">
        <p14:creationId xmlns:p14="http://schemas.microsoft.com/office/powerpoint/2010/main" val="769823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Y12 </a:t>
            </a:r>
            <a:r>
              <a:rPr lang="en-US" sz="5000" b="1" err="1">
                <a:latin typeface="Arial" panose="020B0604020202020204" pitchFamily="34" charset="0"/>
                <a:cs typeface="Arial" panose="020B0604020202020204" pitchFamily="34" charset="0"/>
              </a:rPr>
              <a:t>liên</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thông</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3096874302"/>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966447"/>
            <a:ext cx="9144000" cy="1697111"/>
          </a:xfrm>
        </p:spPr>
        <p:txBody>
          <a:bodyPr>
            <a:normAutofit/>
          </a:bodyPr>
          <a:lstStyle/>
          <a:p>
            <a:pPr algn="l"/>
            <a:r>
              <a:rPr lang="en-US" sz="2000" dirty="0">
                <a:latin typeface="Arial" panose="020B0604020202020204" pitchFamily="34" charset="0"/>
                <a:cs typeface="Arial" panose="020B0604020202020204" pitchFamily="34" charset="0"/>
              </a:rPr>
              <a:t>NOTE 7B; 22C; 23</a:t>
            </a:r>
          </a:p>
        </p:txBody>
      </p:sp>
      <p:pic>
        <p:nvPicPr>
          <p:cNvPr id="4" name="Picture 3">
            <a:extLst>
              <a:ext uri="{FF2B5EF4-FFF2-40B4-BE49-F238E27FC236}">
                <a16:creationId xmlns:a16="http://schemas.microsoft.com/office/drawing/2014/main" id="{A7513324-7411-488E-86C1-BECA2468384C}"/>
              </a:ext>
            </a:extLst>
          </p:cNvPr>
          <p:cNvPicPr>
            <a:picLocks noChangeAspect="1"/>
          </p:cNvPicPr>
          <p:nvPr/>
        </p:nvPicPr>
        <p:blipFill>
          <a:blip r:embed="rId3"/>
          <a:stretch>
            <a:fillRect/>
          </a:stretch>
        </p:blipFill>
        <p:spPr>
          <a:xfrm>
            <a:off x="172155" y="0"/>
            <a:ext cx="7490144" cy="1998133"/>
          </a:xfrm>
          <a:prstGeom prst="rect">
            <a:avLst/>
          </a:prstGeom>
        </p:spPr>
      </p:pic>
      <p:pic>
        <p:nvPicPr>
          <p:cNvPr id="6" name="Picture 5">
            <a:extLst>
              <a:ext uri="{FF2B5EF4-FFF2-40B4-BE49-F238E27FC236}">
                <a16:creationId xmlns:a16="http://schemas.microsoft.com/office/drawing/2014/main" id="{F4B7A5FD-E16E-42F4-B3DA-A137B4A319A0}"/>
              </a:ext>
            </a:extLst>
          </p:cNvPr>
          <p:cNvPicPr>
            <a:picLocks noChangeAspect="1"/>
          </p:cNvPicPr>
          <p:nvPr/>
        </p:nvPicPr>
        <p:blipFill>
          <a:blip r:embed="rId4"/>
          <a:stretch>
            <a:fillRect/>
          </a:stretch>
        </p:blipFill>
        <p:spPr>
          <a:xfrm>
            <a:off x="354717" y="2182282"/>
            <a:ext cx="7307582" cy="2424425"/>
          </a:xfrm>
          <a:prstGeom prst="rect">
            <a:avLst/>
          </a:prstGeom>
        </p:spPr>
      </p:pic>
    </p:spTree>
    <p:extLst>
      <p:ext uri="{BB962C8B-B14F-4D97-AF65-F5344CB8AC3E}">
        <p14:creationId xmlns:p14="http://schemas.microsoft.com/office/powerpoint/2010/main" val="3938404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966447"/>
            <a:ext cx="9144000" cy="1697111"/>
          </a:xfrm>
        </p:spPr>
        <p:txBody>
          <a:bodyPr>
            <a:normAutofit/>
          </a:bodyPr>
          <a:lstStyle/>
          <a:p>
            <a:pPr algn="l"/>
            <a:r>
              <a:rPr lang="en-US" sz="2000" dirty="0">
                <a:latin typeface="Arial" panose="020B0604020202020204" pitchFamily="34" charset="0"/>
                <a:cs typeface="Arial" panose="020B0604020202020204" pitchFamily="34" charset="0"/>
              </a:rPr>
              <a:t>NOTE 38D; 39B: </a:t>
            </a:r>
            <a:r>
              <a:rPr lang="en-US" sz="2000" dirty="0" err="1">
                <a:latin typeface="Arial" panose="020B0604020202020204" pitchFamily="34" charset="0"/>
                <a:cs typeface="Arial" panose="020B0604020202020204" pitchFamily="34" charset="0"/>
              </a:rPr>
              <a:t>nữ</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ốm</a:t>
            </a:r>
            <a:endParaRPr 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78BCA6E-C44C-414D-A1A8-8195C616B7F4}"/>
              </a:ext>
            </a:extLst>
          </p:cNvPr>
          <p:cNvPicPr>
            <a:picLocks noChangeAspect="1"/>
          </p:cNvPicPr>
          <p:nvPr/>
        </p:nvPicPr>
        <p:blipFill>
          <a:blip r:embed="rId3"/>
          <a:stretch>
            <a:fillRect/>
          </a:stretch>
        </p:blipFill>
        <p:spPr>
          <a:xfrm>
            <a:off x="118180" y="0"/>
            <a:ext cx="8648718" cy="3081867"/>
          </a:xfrm>
          <a:prstGeom prst="rect">
            <a:avLst/>
          </a:prstGeom>
        </p:spPr>
      </p:pic>
    </p:spTree>
    <p:extLst>
      <p:ext uri="{BB962C8B-B14F-4D97-AF65-F5344CB8AC3E}">
        <p14:creationId xmlns:p14="http://schemas.microsoft.com/office/powerpoint/2010/main" val="1906191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Y11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1</a:t>
            </a:r>
          </a:p>
          <a:p>
            <a:pPr algn="l"/>
            <a:r>
              <a:rPr lang="en-US" sz="5000" b="1">
                <a:latin typeface="Arial" panose="020B0604020202020204" pitchFamily="34" charset="0"/>
                <a:cs typeface="Arial" panose="020B0604020202020204" pitchFamily="34" charset="0"/>
              </a:rPr>
              <a:t>Ko </a:t>
            </a:r>
            <a:r>
              <a:rPr lang="en-US" sz="5000" b="1" err="1">
                <a:latin typeface="Arial" panose="020B0604020202020204" pitchFamily="34" charset="0"/>
                <a:cs typeface="Arial" panose="020B0604020202020204" pitchFamily="34" charset="0"/>
              </a:rPr>
              <a:t>có</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câu</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nào</a:t>
            </a:r>
            <a:endParaRPr lang="en-US" sz="50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2986756"/>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Y09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311912704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y14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58066840"/>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marL="342900" indent="-342900" algn="l">
              <a:buFont typeface="Wingdings" panose="05000000000000000000" pitchFamily="2" charset="2"/>
              <a:buChar char="à"/>
            </a:pPr>
            <a:r>
              <a:rPr lang="en-US" sz="2000">
                <a:latin typeface="Arial" panose="020B0604020202020204" pitchFamily="34" charset="0"/>
                <a:cs typeface="Arial" panose="020B0604020202020204" pitchFamily="34" charset="0"/>
              </a:rPr>
              <a:t>E</a:t>
            </a:r>
          </a:p>
          <a:p>
            <a:pPr algn="l"/>
            <a:r>
              <a:rPr lang="en-US" sz="2000" err="1">
                <a:latin typeface="Arial" panose="020B0604020202020204" pitchFamily="34" charset="0"/>
                <a:cs typeface="Arial" panose="020B0604020202020204" pitchFamily="34" charset="0"/>
              </a:rPr>
              <a:t>Hố</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giữa</a:t>
            </a:r>
            <a:r>
              <a:rPr lang="en-US" sz="2000">
                <a:latin typeface="Arial" panose="020B0604020202020204" pitchFamily="34" charset="0"/>
                <a:cs typeface="Arial" panose="020B0604020202020204" pitchFamily="34" charset="0"/>
              </a:rPr>
              <a:t> = </a:t>
            </a:r>
            <a:r>
              <a:rPr lang="en-US" sz="2000" err="1">
                <a:latin typeface="Arial" panose="020B0604020202020204" pitchFamily="34" charset="0"/>
                <a:cs typeface="Arial" panose="020B0604020202020204" pitchFamily="34" charset="0"/>
              </a:rPr>
              <a:t>hố</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trong</a:t>
            </a:r>
            <a:r>
              <a:rPr lang="en-US" sz="2000">
                <a:latin typeface="Arial" panose="020B0604020202020204" pitchFamily="34" charset="0"/>
                <a:cs typeface="Arial" panose="020B0604020202020204" pitchFamily="34" charset="0"/>
              </a:rPr>
              <a:t> = </a:t>
            </a:r>
            <a:r>
              <a:rPr lang="en-US" sz="2000" err="1">
                <a:latin typeface="Arial" panose="020B0604020202020204" pitchFamily="34" charset="0"/>
                <a:cs typeface="Arial" panose="020B0604020202020204" pitchFamily="34" charset="0"/>
              </a:rPr>
              <a:t>hố</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trung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gian</a:t>
            </a:r>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8FFE27A-1645-484D-AC7F-5E71BD21D87D}"/>
              </a:ext>
            </a:extLst>
          </p:cNvPr>
          <p:cNvPicPr>
            <a:picLocks noChangeAspect="1"/>
          </p:cNvPicPr>
          <p:nvPr/>
        </p:nvPicPr>
        <p:blipFill>
          <a:blip r:embed="rId3"/>
          <a:stretch>
            <a:fillRect/>
          </a:stretch>
        </p:blipFill>
        <p:spPr>
          <a:xfrm>
            <a:off x="-1" y="-25401"/>
            <a:ext cx="8811697" cy="1984830"/>
          </a:xfrm>
          <a:prstGeom prst="rect">
            <a:avLst/>
          </a:prstGeom>
        </p:spPr>
      </p:pic>
    </p:spTree>
    <p:extLst>
      <p:ext uri="{BB962C8B-B14F-4D97-AF65-F5344CB8AC3E}">
        <p14:creationId xmlns:p14="http://schemas.microsoft.com/office/powerpoint/2010/main" val="3470252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Y05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3315052019"/>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B</a:t>
            </a:r>
          </a:p>
        </p:txBody>
      </p:sp>
      <p:pic>
        <p:nvPicPr>
          <p:cNvPr id="2" name="Picture 1">
            <a:extLst>
              <a:ext uri="{FF2B5EF4-FFF2-40B4-BE49-F238E27FC236}">
                <a16:creationId xmlns:a16="http://schemas.microsoft.com/office/drawing/2014/main" id="{BD97717E-951B-42F6-A540-6BE6A2ADC610}"/>
              </a:ext>
            </a:extLst>
          </p:cNvPr>
          <p:cNvPicPr>
            <a:picLocks noChangeAspect="1"/>
          </p:cNvPicPr>
          <p:nvPr/>
        </p:nvPicPr>
        <p:blipFill>
          <a:blip r:embed="rId3"/>
          <a:stretch>
            <a:fillRect/>
          </a:stretch>
        </p:blipFill>
        <p:spPr>
          <a:xfrm>
            <a:off x="-1" y="0"/>
            <a:ext cx="7700553" cy="2351314"/>
          </a:xfrm>
          <a:prstGeom prst="rect">
            <a:avLst/>
          </a:prstGeom>
        </p:spPr>
      </p:pic>
    </p:spTree>
    <p:extLst>
      <p:ext uri="{BB962C8B-B14F-4D97-AF65-F5344CB8AC3E}">
        <p14:creationId xmlns:p14="http://schemas.microsoft.com/office/powerpoint/2010/main" val="4046497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0D62B644-642D-4CBA-B7D8-8670BD686F63}"/>
              </a:ext>
            </a:extLst>
          </p:cNvPr>
          <p:cNvPicPr>
            <a:picLocks noChangeAspect="1"/>
          </p:cNvPicPr>
          <p:nvPr/>
        </p:nvPicPr>
        <p:blipFill>
          <a:blip r:embed="rId3"/>
          <a:stretch>
            <a:fillRect/>
          </a:stretch>
        </p:blipFill>
        <p:spPr>
          <a:xfrm>
            <a:off x="0" y="0"/>
            <a:ext cx="6715125" cy="1800225"/>
          </a:xfrm>
          <a:prstGeom prst="rect">
            <a:avLst/>
          </a:prstGeom>
        </p:spPr>
      </p:pic>
    </p:spTree>
    <p:extLst>
      <p:ext uri="{BB962C8B-B14F-4D97-AF65-F5344CB8AC3E}">
        <p14:creationId xmlns:p14="http://schemas.microsoft.com/office/powerpoint/2010/main" val="4294054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Y3-Y15</a:t>
            </a:r>
          </a:p>
        </p:txBody>
      </p:sp>
    </p:spTree>
    <p:extLst>
      <p:ext uri="{BB962C8B-B14F-4D97-AF65-F5344CB8AC3E}">
        <p14:creationId xmlns:p14="http://schemas.microsoft.com/office/powerpoint/2010/main" val="2886120708"/>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2" name="Picture 1">
            <a:extLst>
              <a:ext uri="{FF2B5EF4-FFF2-40B4-BE49-F238E27FC236}">
                <a16:creationId xmlns:a16="http://schemas.microsoft.com/office/drawing/2014/main" id="{89CC1D41-1673-43C1-92FA-AB949A8696D0}"/>
              </a:ext>
            </a:extLst>
          </p:cNvPr>
          <p:cNvPicPr>
            <a:picLocks noChangeAspect="1"/>
          </p:cNvPicPr>
          <p:nvPr/>
        </p:nvPicPr>
        <p:blipFill>
          <a:blip r:embed="rId3"/>
          <a:stretch>
            <a:fillRect/>
          </a:stretch>
        </p:blipFill>
        <p:spPr>
          <a:xfrm>
            <a:off x="-1" y="0"/>
            <a:ext cx="7390927" cy="2438400"/>
          </a:xfrm>
          <a:prstGeom prst="rect">
            <a:avLst/>
          </a:prstGeom>
        </p:spPr>
      </p:pic>
    </p:spTree>
    <p:extLst>
      <p:ext uri="{BB962C8B-B14F-4D97-AF65-F5344CB8AC3E}">
        <p14:creationId xmlns:p14="http://schemas.microsoft.com/office/powerpoint/2010/main" val="1007109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2" name="Picture 1">
            <a:extLst>
              <a:ext uri="{FF2B5EF4-FFF2-40B4-BE49-F238E27FC236}">
                <a16:creationId xmlns:a16="http://schemas.microsoft.com/office/drawing/2014/main" id="{6B362221-13A3-44D6-BDC8-359C0B522C7A}"/>
              </a:ext>
            </a:extLst>
          </p:cNvPr>
          <p:cNvPicPr>
            <a:picLocks noChangeAspect="1"/>
          </p:cNvPicPr>
          <p:nvPr/>
        </p:nvPicPr>
        <p:blipFill>
          <a:blip r:embed="rId3"/>
          <a:stretch>
            <a:fillRect/>
          </a:stretch>
        </p:blipFill>
        <p:spPr>
          <a:xfrm>
            <a:off x="0" y="-1"/>
            <a:ext cx="7039062" cy="1872343"/>
          </a:xfrm>
          <a:prstGeom prst="rect">
            <a:avLst/>
          </a:prstGeom>
        </p:spPr>
      </p:pic>
    </p:spTree>
    <p:extLst>
      <p:ext uri="{BB962C8B-B14F-4D97-AF65-F5344CB8AC3E}">
        <p14:creationId xmlns:p14="http://schemas.microsoft.com/office/powerpoint/2010/main" val="32086774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p>
          <a:p>
            <a:pPr algn="l"/>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Spieghel</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thành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bụng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trước</a:t>
            </a:r>
            <a:endParaRPr lang="en-US" sz="2000" dirty="0">
              <a:latin typeface="Arial" panose="020B0604020202020204" pitchFamily="34" charset="0"/>
              <a:cs typeface="Arial" panose="020B0604020202020204" pitchFamily="34" charset="0"/>
            </a:endParaRPr>
          </a:p>
          <a:p>
            <a:pPr algn="l"/>
            <a:r>
              <a:rPr lang="en-US" sz="2000" dirty="0">
                <a:latin typeface="Arial" panose="020B0604020202020204" pitchFamily="34" charset="0"/>
                <a:cs typeface="Arial" panose="020B0604020202020204" pitchFamily="34" charset="0"/>
              </a:rPr>
              <a:t>+ Richter: </a:t>
            </a:r>
            <a:r>
              <a:rPr lang="en-US" sz="2000" dirty="0" err="1">
                <a:latin typeface="Arial" panose="020B0604020202020204" pitchFamily="34" charset="0"/>
                <a:cs typeface="Arial" panose="020B0604020202020204" pitchFamily="34" charset="0"/>
              </a:rPr>
              <a:t>bờ</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treo</a:t>
            </a:r>
            <a:r>
              <a:rPr lang="en-US" sz="2000" dirty="0">
                <a:latin typeface="Arial" panose="020B0604020202020204" pitchFamily="34" charset="0"/>
                <a:cs typeface="Arial" panose="020B0604020202020204" pitchFamily="34" charset="0"/>
              </a:rPr>
              <a:t> RN </a:t>
            </a:r>
            <a:r>
              <a:rPr lang="en-US" sz="2000" dirty="0" err="1">
                <a:latin typeface="Arial" panose="020B0604020202020204" pitchFamily="34" charset="0"/>
                <a:cs typeface="Arial" panose="020B0604020202020204" pitchFamily="34" charset="0"/>
              </a:rPr>
              <a:t>chui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túi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thoát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vị</a:t>
            </a:r>
            <a:endParaRPr lang="en-US" sz="2000" dirty="0">
              <a:latin typeface="Arial" panose="020B0604020202020204" pitchFamily="34" charset="0"/>
              <a:cs typeface="Arial" panose="020B0604020202020204" pitchFamily="34" charset="0"/>
            </a:endParaRPr>
          </a:p>
          <a:p>
            <a:pPr algn="l"/>
            <a:r>
              <a:rPr lang="en-US" sz="2000" dirty="0">
                <a:latin typeface="Arial" panose="020B0604020202020204" pitchFamily="34" charset="0"/>
                <a:cs typeface="Arial" panose="020B0604020202020204" pitchFamily="34" charset="0"/>
              </a:rPr>
              <a:t>+ Littre: </a:t>
            </a:r>
            <a:r>
              <a:rPr lang="en-US" sz="2000" dirty="0" err="1">
                <a:latin typeface="Arial" panose="020B0604020202020204" pitchFamily="34" charset="0"/>
                <a:cs typeface="Arial" panose="020B0604020202020204" pitchFamily="34" charset="0"/>
              </a:rPr>
              <a:t>túi</a:t>
            </a:r>
            <a:r>
              <a:rPr lang="en-US" sz="2000" dirty="0">
                <a:latin typeface="Arial" panose="020B0604020202020204" pitchFamily="34" charset="0"/>
                <a:cs typeface="Arial" panose="020B0604020202020204" pitchFamily="34" charset="0"/>
              </a:rPr>
              <a:t> TV </a:t>
            </a:r>
            <a:r>
              <a:rPr lang="en-US" sz="2000" dirty="0" err="1">
                <a:latin typeface="Arial" panose="020B0604020202020204" pitchFamily="34" charset="0"/>
                <a:cs typeface="Arial" panose="020B0604020202020204" pitchFamily="34" charset="0"/>
              </a:rPr>
              <a:t>chứa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túi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thừa</a:t>
            </a:r>
            <a:r>
              <a:rPr lang="en-US" sz="2000" dirty="0">
                <a:latin typeface="Arial" panose="020B0604020202020204" pitchFamily="34" charset="0"/>
                <a:cs typeface="Arial" panose="020B0604020202020204" pitchFamily="34" charset="0"/>
              </a:rPr>
              <a:t> Meckel </a:t>
            </a:r>
          </a:p>
          <a:p>
            <a:pPr algn="l"/>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Maydl</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hai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đoạn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ruột</a:t>
            </a:r>
            <a:r>
              <a:rPr lang="en-US" sz="2000" dirty="0">
                <a:latin typeface="Arial" panose="020B0604020202020204" pitchFamily="34" charset="0"/>
                <a:cs typeface="Arial" panose="020B0604020202020204" pitchFamily="34" charset="0"/>
              </a:rPr>
              <a:t> non </a:t>
            </a:r>
            <a:r>
              <a:rPr lang="en-US" sz="2000" dirty="0" err="1">
                <a:latin typeface="Arial" panose="020B0604020202020204" pitchFamily="34" charset="0"/>
                <a:cs typeface="Arial" panose="020B0604020202020204" pitchFamily="34" charset="0"/>
              </a:rPr>
              <a:t>kế</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cùng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chui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lỗ</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túi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thoát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vị</a:t>
            </a:r>
            <a:endParaRPr lang="en-US" sz="2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D0536E5A-295F-41E9-972D-1761DEBE063D}"/>
              </a:ext>
            </a:extLst>
          </p:cNvPr>
          <p:cNvPicPr>
            <a:picLocks noChangeAspect="1"/>
          </p:cNvPicPr>
          <p:nvPr/>
        </p:nvPicPr>
        <p:blipFill>
          <a:blip r:embed="rId3"/>
          <a:stretch>
            <a:fillRect/>
          </a:stretch>
        </p:blipFill>
        <p:spPr>
          <a:xfrm>
            <a:off x="164873" y="0"/>
            <a:ext cx="7362825" cy="1704975"/>
          </a:xfrm>
          <a:prstGeom prst="rect">
            <a:avLst/>
          </a:prstGeom>
        </p:spPr>
      </p:pic>
    </p:spTree>
    <p:extLst>
      <p:ext uri="{BB962C8B-B14F-4D97-AF65-F5344CB8AC3E}">
        <p14:creationId xmlns:p14="http://schemas.microsoft.com/office/powerpoint/2010/main" val="24358033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2" name="Picture 1">
            <a:extLst>
              <a:ext uri="{FF2B5EF4-FFF2-40B4-BE49-F238E27FC236}">
                <a16:creationId xmlns:a16="http://schemas.microsoft.com/office/drawing/2014/main" id="{D0479CDB-5D0A-4794-AC8D-292D54D3AF2F}"/>
              </a:ext>
            </a:extLst>
          </p:cNvPr>
          <p:cNvPicPr>
            <a:picLocks noChangeAspect="1"/>
          </p:cNvPicPr>
          <p:nvPr/>
        </p:nvPicPr>
        <p:blipFill>
          <a:blip r:embed="rId3"/>
          <a:stretch>
            <a:fillRect/>
          </a:stretch>
        </p:blipFill>
        <p:spPr>
          <a:xfrm>
            <a:off x="0" y="14514"/>
            <a:ext cx="4857750" cy="1533525"/>
          </a:xfrm>
          <a:prstGeom prst="rect">
            <a:avLst/>
          </a:prstGeom>
        </p:spPr>
      </p:pic>
    </p:spTree>
    <p:extLst>
      <p:ext uri="{BB962C8B-B14F-4D97-AF65-F5344CB8AC3E}">
        <p14:creationId xmlns:p14="http://schemas.microsoft.com/office/powerpoint/2010/main" val="21941534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Y3-YHCT 15</a:t>
            </a:r>
          </a:p>
        </p:txBody>
      </p:sp>
    </p:spTree>
    <p:extLst>
      <p:ext uri="{BB962C8B-B14F-4D97-AF65-F5344CB8AC3E}">
        <p14:creationId xmlns:p14="http://schemas.microsoft.com/office/powerpoint/2010/main" val="179907697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endParaRPr lang="en-US" sz="20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F479902-54ED-4DA9-8F95-FBE8185F722D}"/>
              </a:ext>
            </a:extLst>
          </p:cNvPr>
          <p:cNvPicPr>
            <a:picLocks noChangeAspect="1"/>
          </p:cNvPicPr>
          <p:nvPr/>
        </p:nvPicPr>
        <p:blipFill>
          <a:blip r:embed="rId3"/>
          <a:stretch>
            <a:fillRect/>
          </a:stretch>
        </p:blipFill>
        <p:spPr>
          <a:xfrm>
            <a:off x="0" y="0"/>
            <a:ext cx="8998970" cy="2493818"/>
          </a:xfrm>
          <a:prstGeom prst="rect">
            <a:avLst/>
          </a:prstGeom>
        </p:spPr>
      </p:pic>
    </p:spTree>
    <p:extLst>
      <p:ext uri="{BB962C8B-B14F-4D97-AF65-F5344CB8AC3E}">
        <p14:creationId xmlns:p14="http://schemas.microsoft.com/office/powerpoint/2010/main" val="1625566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   </a:t>
            </a:r>
          </a:p>
        </p:txBody>
      </p:sp>
      <p:pic>
        <p:nvPicPr>
          <p:cNvPr id="2" name="Picture 1">
            <a:extLst>
              <a:ext uri="{FF2B5EF4-FFF2-40B4-BE49-F238E27FC236}">
                <a16:creationId xmlns:a16="http://schemas.microsoft.com/office/drawing/2014/main" id="{FD5D56A6-AFBB-44C9-BCBA-879012782A5B}"/>
              </a:ext>
            </a:extLst>
          </p:cNvPr>
          <p:cNvPicPr>
            <a:picLocks noChangeAspect="1"/>
          </p:cNvPicPr>
          <p:nvPr/>
        </p:nvPicPr>
        <p:blipFill>
          <a:blip r:embed="rId3"/>
          <a:stretch>
            <a:fillRect/>
          </a:stretch>
        </p:blipFill>
        <p:spPr>
          <a:xfrm>
            <a:off x="0" y="0"/>
            <a:ext cx="8448675" cy="1790700"/>
          </a:xfrm>
          <a:prstGeom prst="rect">
            <a:avLst/>
          </a:prstGeom>
        </p:spPr>
      </p:pic>
    </p:spTree>
    <p:extLst>
      <p:ext uri="{BB962C8B-B14F-4D97-AF65-F5344CB8AC3E}">
        <p14:creationId xmlns:p14="http://schemas.microsoft.com/office/powerpoint/2010/main" val="4062103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4381500" cy="3234559"/>
          </a:xfrm>
        </p:spPr>
        <p:txBody>
          <a:bodyPr>
            <a:normAutofit/>
          </a:bodyPr>
          <a:lstStyle/>
          <a:p>
            <a:pPr algn="l"/>
            <a:r>
              <a:rPr lang="en-US" sz="2000">
                <a:latin typeface="Arial" panose="020B0604020202020204" pitchFamily="34" charset="0"/>
                <a:cs typeface="Arial" panose="020B0604020202020204" pitchFamily="34" charset="0"/>
              </a:rPr>
              <a:t>Note:  </a:t>
            </a:r>
            <a:r>
              <a:rPr lang="en-US" sz="2000">
                <a:latin typeface="Arial" panose="020B0604020202020204" pitchFamily="34" charset="0"/>
                <a:cs typeface="Arial" panose="020B0604020202020204" pitchFamily="34" charset="0"/>
                <a:sym typeface="Wingdings" panose="05000000000000000000" pitchFamily="2" charset="2"/>
              </a:rPr>
              <a:t> C</a:t>
            </a:r>
          </a:p>
          <a:p>
            <a:pPr algn="l"/>
            <a:r>
              <a:rPr lang="en-US" sz="2000">
                <a:latin typeface="Arial" panose="020B0604020202020204" pitchFamily="34" charset="0"/>
                <a:cs typeface="Arial" panose="020B0604020202020204" pitchFamily="34" charset="0"/>
                <a:sym typeface="Wingdings" panose="05000000000000000000" pitchFamily="2" charset="2"/>
              </a:rPr>
              <a:t>B </a:t>
            </a:r>
            <a:r>
              <a:rPr lang="en-US" sz="2000" err="1">
                <a:latin typeface="Arial" panose="020B0604020202020204" pitchFamily="34" charset="0"/>
                <a:cs typeface="Arial" panose="020B0604020202020204" pitchFamily="34" charset="0"/>
                <a:sym typeface="Wingdings" panose="05000000000000000000" pitchFamily="2" charset="2"/>
              </a:rPr>
              <a:t>sai</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chéo</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trong</a:t>
            </a:r>
            <a:r>
              <a:rPr lang="en-US" sz="2000">
                <a:latin typeface="Arial" panose="020B0604020202020204" pitchFamily="34" charset="0"/>
                <a:cs typeface="Arial" panose="020B0604020202020204" pitchFamily="34" charset="0"/>
                <a:sym typeface="Wingdings" panose="05000000000000000000" pitchFamily="2" charset="2"/>
              </a:rPr>
              <a:t> + </a:t>
            </a:r>
            <a:r>
              <a:rPr lang="en-US" sz="2000" err="1">
                <a:latin typeface="Arial" panose="020B0604020202020204" pitchFamily="34" charset="0"/>
                <a:cs typeface="Arial" panose="020B0604020202020204" pitchFamily="34" charset="0"/>
                <a:sym typeface="Wingdings" panose="05000000000000000000" pitchFamily="2" charset="2"/>
              </a:rPr>
              <a:t>ngang</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bụng</a:t>
            </a:r>
            <a:r>
              <a:rPr lang="en-US" sz="2000">
                <a:latin typeface="Arial" panose="020B0604020202020204" pitchFamily="34" charset="0"/>
                <a:cs typeface="Arial" panose="020B0604020202020204" pitchFamily="34" charset="0"/>
                <a:sym typeface="Wingdings" panose="05000000000000000000" pitchFamily="2" charset="2"/>
              </a:rPr>
              <a:t>)</a:t>
            </a:r>
          </a:p>
          <a:p>
            <a:pPr algn="l"/>
            <a:r>
              <a:rPr lang="en-US" sz="2000">
                <a:latin typeface="Arial" panose="020B0604020202020204" pitchFamily="34" charset="0"/>
                <a:cs typeface="Arial" panose="020B0604020202020204" pitchFamily="34" charset="0"/>
                <a:sym typeface="Wingdings" panose="05000000000000000000" pitchFamily="2" charset="2"/>
              </a:rPr>
              <a:t>D </a:t>
            </a:r>
            <a:r>
              <a:rPr lang="en-US" sz="2000" err="1">
                <a:latin typeface="Arial" panose="020B0604020202020204" pitchFamily="34" charset="0"/>
                <a:cs typeface="Arial" panose="020B0604020202020204" pitchFamily="34" charset="0"/>
                <a:sym typeface="Wingdings" panose="05000000000000000000" pitchFamily="2" charset="2"/>
              </a:rPr>
              <a:t>sai</a:t>
            </a:r>
            <a:r>
              <a:rPr lang="en-US" sz="2000">
                <a:latin typeface="Arial" panose="020B0604020202020204" pitchFamily="34" charset="0"/>
                <a:cs typeface="Arial" panose="020B0604020202020204" pitchFamily="34" charset="0"/>
                <a:sym typeface="Wingdings" panose="05000000000000000000" pitchFamily="2" charset="2"/>
              </a:rPr>
              <a:t> (DC </a:t>
            </a:r>
            <a:r>
              <a:rPr lang="en-US" sz="2000" err="1">
                <a:latin typeface="Arial" panose="020B0604020202020204" pitchFamily="34" charset="0"/>
                <a:cs typeface="Arial" panose="020B0604020202020204" pitchFamily="34" charset="0"/>
                <a:sym typeface="Wingdings" panose="05000000000000000000" pitchFamily="2" charset="2"/>
              </a:rPr>
              <a:t>Hesselbach</a:t>
            </a:r>
            <a:r>
              <a:rPr lang="en-US" sz="2000">
                <a:latin typeface="Arial" panose="020B0604020202020204" pitchFamily="34" charset="0"/>
                <a:cs typeface="Arial" panose="020B0604020202020204" pitchFamily="34" charset="0"/>
                <a:sym typeface="Wingdings" panose="05000000000000000000" pitchFamily="2" charset="2"/>
              </a:rPr>
              <a:t> &amp; </a:t>
            </a:r>
            <a:r>
              <a:rPr lang="en-US" sz="2000" err="1">
                <a:latin typeface="Arial" panose="020B0604020202020204" pitchFamily="34" charset="0"/>
                <a:cs typeface="Arial" panose="020B0604020202020204" pitchFamily="34" charset="0"/>
                <a:sym typeface="Wingdings" panose="05000000000000000000" pitchFamily="2" charset="2"/>
              </a:rPr>
              <a:t>chéo</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trong</a:t>
            </a:r>
            <a:r>
              <a:rPr lang="en-US" sz="2000">
                <a:latin typeface="Arial" panose="020B0604020202020204" pitchFamily="34" charset="0"/>
                <a:cs typeface="Arial" panose="020B0604020202020204" pitchFamily="34" charset="0"/>
                <a:sym typeface="Wingdings" panose="05000000000000000000" pitchFamily="2" charset="2"/>
              </a:rPr>
              <a:t>) ~ </a:t>
            </a:r>
            <a:r>
              <a:rPr lang="en-US" sz="2000" err="1">
                <a:latin typeface="Arial" panose="020B0604020202020204" pitchFamily="34" charset="0"/>
                <a:cs typeface="Arial" panose="020B0604020202020204" pitchFamily="34" charset="0"/>
                <a:sym typeface="Wingdings" panose="05000000000000000000" pitchFamily="2" charset="2"/>
              </a:rPr>
              <a:t>cơ</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chế</a:t>
            </a:r>
            <a:r>
              <a:rPr lang="en-US" sz="2000">
                <a:latin typeface="Arial" panose="020B0604020202020204" pitchFamily="34" charset="0"/>
                <a:cs typeface="Arial" panose="020B0604020202020204" pitchFamily="34" charset="0"/>
                <a:sym typeface="Wingdings" panose="05000000000000000000" pitchFamily="2" charset="2"/>
              </a:rPr>
              <a:t> 1</a:t>
            </a:r>
            <a:r>
              <a:rPr lang="en-US" sz="2000" baseline="30000">
                <a:latin typeface="Arial" panose="020B0604020202020204" pitchFamily="34" charset="0"/>
                <a:cs typeface="Arial" panose="020B0604020202020204" pitchFamily="34" charset="0"/>
                <a:sym typeface="Wingdings" panose="05000000000000000000" pitchFamily="2" charset="2"/>
              </a:rPr>
              <a:t>st</a:t>
            </a:r>
            <a:r>
              <a:rPr lang="en-US" sz="2000">
                <a:latin typeface="Arial" panose="020B0604020202020204" pitchFamily="34" charset="0"/>
                <a:cs typeface="Arial" panose="020B0604020202020204" pitchFamily="34" charset="0"/>
                <a:sym typeface="Wingdings" panose="05000000000000000000" pitchFamily="2" charset="2"/>
              </a:rPr>
              <a:t> </a:t>
            </a:r>
          </a:p>
          <a:p>
            <a:pPr algn="l"/>
            <a:r>
              <a:rPr lang="en-US" sz="2000">
                <a:latin typeface="Arial" panose="020B0604020202020204" pitchFamily="34" charset="0"/>
                <a:cs typeface="Arial" panose="020B0604020202020204" pitchFamily="34" charset="0"/>
                <a:sym typeface="Wingdings" panose="05000000000000000000" pitchFamily="2" charset="2"/>
              </a:rPr>
              <a:t>E </a:t>
            </a:r>
            <a:r>
              <a:rPr lang="en-US" sz="2000" err="1">
                <a:latin typeface="Arial" panose="020B0604020202020204" pitchFamily="34" charset="0"/>
                <a:cs typeface="Arial" panose="020B0604020202020204" pitchFamily="34" charset="0"/>
                <a:sym typeface="Wingdings" panose="05000000000000000000" pitchFamily="2" charset="2"/>
              </a:rPr>
              <a:t>sai</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ngang</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bụng</a:t>
            </a:r>
            <a:r>
              <a:rPr lang="en-US" sz="2000">
                <a:latin typeface="Arial" panose="020B0604020202020204" pitchFamily="34" charset="0"/>
                <a:cs typeface="Arial" panose="020B0604020202020204" pitchFamily="34" charset="0"/>
                <a:sym typeface="Wingdings" panose="05000000000000000000" pitchFamily="2" charset="2"/>
              </a:rPr>
              <a:t>) ~ </a:t>
            </a:r>
            <a:r>
              <a:rPr lang="en-US" sz="2000" err="1">
                <a:latin typeface="Arial" panose="020B0604020202020204" pitchFamily="34" charset="0"/>
                <a:cs typeface="Arial" panose="020B0604020202020204" pitchFamily="34" charset="0"/>
                <a:sym typeface="Wingdings" panose="05000000000000000000" pitchFamily="2" charset="2"/>
              </a:rPr>
              <a:t>cơ</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chế</a:t>
            </a:r>
            <a:r>
              <a:rPr lang="en-US" sz="2000">
                <a:latin typeface="Arial" panose="020B0604020202020204" pitchFamily="34" charset="0"/>
                <a:cs typeface="Arial" panose="020B0604020202020204" pitchFamily="34" charset="0"/>
                <a:sym typeface="Wingdings" panose="05000000000000000000" pitchFamily="2" charset="2"/>
              </a:rPr>
              <a:t> 2</a:t>
            </a:r>
            <a:r>
              <a:rPr lang="en-US" sz="2000" baseline="30000">
                <a:latin typeface="Arial" panose="020B0604020202020204" pitchFamily="34" charset="0"/>
                <a:cs typeface="Arial" panose="020B0604020202020204" pitchFamily="34" charset="0"/>
                <a:sym typeface="Wingdings" panose="05000000000000000000" pitchFamily="2" charset="2"/>
              </a:rPr>
              <a:t>nd</a:t>
            </a:r>
            <a:r>
              <a:rPr lang="en-US" sz="2000">
                <a:latin typeface="Arial" panose="020B0604020202020204" pitchFamily="34" charset="0"/>
                <a:cs typeface="Arial" panose="020B0604020202020204" pitchFamily="34" charset="0"/>
                <a:sym typeface="Wingdings" panose="05000000000000000000" pitchFamily="2" charset="2"/>
              </a:rPr>
              <a:t> </a:t>
            </a:r>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E70AB47-FC65-4D71-A549-6D548391BED4}"/>
              </a:ext>
            </a:extLst>
          </p:cNvPr>
          <p:cNvPicPr>
            <a:picLocks noChangeAspect="1"/>
          </p:cNvPicPr>
          <p:nvPr/>
        </p:nvPicPr>
        <p:blipFill>
          <a:blip r:embed="rId3"/>
          <a:stretch>
            <a:fillRect/>
          </a:stretch>
        </p:blipFill>
        <p:spPr>
          <a:xfrm>
            <a:off x="0" y="-1"/>
            <a:ext cx="9116786" cy="2177143"/>
          </a:xfrm>
          <a:prstGeom prst="rect">
            <a:avLst/>
          </a:prstGeom>
        </p:spPr>
      </p:pic>
      <p:pic>
        <p:nvPicPr>
          <p:cNvPr id="2050" name="Picture 2">
            <a:extLst>
              <a:ext uri="{FF2B5EF4-FFF2-40B4-BE49-F238E27FC236}">
                <a16:creationId xmlns:a16="http://schemas.microsoft.com/office/drawing/2014/main" id="{296E5B0E-D9AB-4ED2-A8A0-4A1E4A588C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8393" y="3588953"/>
            <a:ext cx="4484077"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997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Y3-Y14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3176671590"/>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D ( </a:t>
            </a:r>
            <a:r>
              <a:rPr lang="en-US" sz="2000" dirty="0" err="1">
                <a:latin typeface="Arial" panose="020B0604020202020204" pitchFamily="34" charset="0"/>
                <a:cs typeface="Arial" panose="020B0604020202020204" pitchFamily="34" charset="0"/>
              </a:rPr>
              <a:t>béo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yếu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mắc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còn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YT </a:t>
            </a:r>
            <a:r>
              <a:rPr lang="en-US" sz="2000" dirty="0" err="1">
                <a:latin typeface="Arial" panose="020B0604020202020204" pitchFamily="34" charset="0"/>
                <a:cs typeface="Arial" panose="020B0604020202020204" pitchFamily="34" charset="0"/>
              </a:rPr>
              <a:t>thuận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lợi</a:t>
            </a:r>
            <a:r>
              <a:rPr lang="en-US" sz="2000" dirty="0">
                <a:latin typeface="Arial" panose="020B0604020202020204" pitchFamily="34" charset="0"/>
                <a:cs typeface="Arial" panose="020B0604020202020204" pitchFamily="34" charset="0"/>
              </a:rPr>
              <a:t>)</a:t>
            </a:r>
          </a:p>
        </p:txBody>
      </p:sp>
      <p:pic>
        <p:nvPicPr>
          <p:cNvPr id="2" name="Picture 1">
            <a:extLst>
              <a:ext uri="{FF2B5EF4-FFF2-40B4-BE49-F238E27FC236}">
                <a16:creationId xmlns:a16="http://schemas.microsoft.com/office/drawing/2014/main" id="{3C65BC0B-5C1E-44D6-A6DB-4D886AEFFDA3}"/>
              </a:ext>
            </a:extLst>
          </p:cNvPr>
          <p:cNvPicPr>
            <a:picLocks noChangeAspect="1"/>
          </p:cNvPicPr>
          <p:nvPr/>
        </p:nvPicPr>
        <p:blipFill>
          <a:blip r:embed="rId3"/>
          <a:stretch>
            <a:fillRect/>
          </a:stretch>
        </p:blipFill>
        <p:spPr>
          <a:xfrm>
            <a:off x="0" y="0"/>
            <a:ext cx="6962775" cy="1800225"/>
          </a:xfrm>
          <a:prstGeom prst="rect">
            <a:avLst/>
          </a:prstGeom>
        </p:spPr>
      </p:pic>
    </p:spTree>
    <p:extLst>
      <p:ext uri="{BB962C8B-B14F-4D97-AF65-F5344CB8AC3E}">
        <p14:creationId xmlns:p14="http://schemas.microsoft.com/office/powerpoint/2010/main" val="28869537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FB1375-92CD-45FC-8157-365FF469C459}"/>
              </a:ext>
            </a:extLst>
          </p:cNvPr>
          <p:cNvPicPr>
            <a:picLocks noChangeAspect="1"/>
          </p:cNvPicPr>
          <p:nvPr/>
        </p:nvPicPr>
        <p:blipFill>
          <a:blip r:embed="rId3"/>
          <a:stretch>
            <a:fillRect/>
          </a:stretch>
        </p:blipFill>
        <p:spPr>
          <a:xfrm>
            <a:off x="4978144" y="182335"/>
            <a:ext cx="4048125" cy="1638300"/>
          </a:xfrm>
          <a:prstGeom prst="rect">
            <a:avLst/>
          </a:prstGeom>
        </p:spPr>
      </p:pic>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23D</a:t>
            </a:r>
          </a:p>
          <a:p>
            <a:pPr algn="l"/>
            <a:r>
              <a:rPr lang="en-US" sz="2000">
                <a:latin typeface="Arial" panose="020B0604020202020204" pitchFamily="34" charset="0"/>
                <a:cs typeface="Arial" panose="020B0604020202020204" pitchFamily="34" charset="0"/>
              </a:rPr>
              <a:t>31D</a:t>
            </a:r>
          </a:p>
        </p:txBody>
      </p:sp>
      <p:pic>
        <p:nvPicPr>
          <p:cNvPr id="2" name="Picture 1">
            <a:extLst>
              <a:ext uri="{FF2B5EF4-FFF2-40B4-BE49-F238E27FC236}">
                <a16:creationId xmlns:a16="http://schemas.microsoft.com/office/drawing/2014/main" id="{D06A8566-B9C5-4710-913F-A0DB715270D8}"/>
              </a:ext>
            </a:extLst>
          </p:cNvPr>
          <p:cNvPicPr>
            <a:picLocks noChangeAspect="1"/>
          </p:cNvPicPr>
          <p:nvPr/>
        </p:nvPicPr>
        <p:blipFill>
          <a:blip r:embed="rId4"/>
          <a:stretch>
            <a:fillRect/>
          </a:stretch>
        </p:blipFill>
        <p:spPr>
          <a:xfrm>
            <a:off x="0" y="0"/>
            <a:ext cx="4978144" cy="2002971"/>
          </a:xfrm>
          <a:prstGeom prst="rect">
            <a:avLst/>
          </a:prstGeom>
        </p:spPr>
      </p:pic>
    </p:spTree>
    <p:extLst>
      <p:ext uri="{BB962C8B-B14F-4D97-AF65-F5344CB8AC3E}">
        <p14:creationId xmlns:p14="http://schemas.microsoft.com/office/powerpoint/2010/main" val="3444129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Y3 – Y13</a:t>
            </a:r>
          </a:p>
        </p:txBody>
      </p:sp>
    </p:spTree>
    <p:extLst>
      <p:ext uri="{BB962C8B-B14F-4D97-AF65-F5344CB8AC3E}">
        <p14:creationId xmlns:p14="http://schemas.microsoft.com/office/powerpoint/2010/main" val="4223128495"/>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err="1">
                <a:latin typeface="Arial" panose="020B0604020202020204" pitchFamily="34" charset="0"/>
                <a:cs typeface="Arial" panose="020B0604020202020204" pitchFamily="34" charset="0"/>
              </a:rPr>
              <a:t>Note:A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ngoài</a:t>
            </a:r>
            <a:r>
              <a:rPr lang="en-US" sz="200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264C7001-28D9-43A6-B606-F16E951D1047}"/>
              </a:ext>
            </a:extLst>
          </p:cNvPr>
          <p:cNvPicPr>
            <a:picLocks noChangeAspect="1"/>
          </p:cNvPicPr>
          <p:nvPr/>
        </p:nvPicPr>
        <p:blipFill>
          <a:blip r:embed="rId3"/>
          <a:stretch>
            <a:fillRect/>
          </a:stretch>
        </p:blipFill>
        <p:spPr>
          <a:xfrm>
            <a:off x="0" y="0"/>
            <a:ext cx="5032953" cy="1741714"/>
          </a:xfrm>
          <a:prstGeom prst="rect">
            <a:avLst/>
          </a:prstGeom>
        </p:spPr>
      </p:pic>
    </p:spTree>
    <p:extLst>
      <p:ext uri="{BB962C8B-B14F-4D97-AF65-F5344CB8AC3E}">
        <p14:creationId xmlns:p14="http://schemas.microsoft.com/office/powerpoint/2010/main" val="3055467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Y3 – YHDP13</a:t>
            </a:r>
          </a:p>
        </p:txBody>
      </p:sp>
    </p:spTree>
    <p:extLst>
      <p:ext uri="{BB962C8B-B14F-4D97-AF65-F5344CB8AC3E}">
        <p14:creationId xmlns:p14="http://schemas.microsoft.com/office/powerpoint/2010/main" val="1256382589"/>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D </a:t>
            </a:r>
          </a:p>
        </p:txBody>
      </p:sp>
      <p:pic>
        <p:nvPicPr>
          <p:cNvPr id="2" name="Picture 1">
            <a:extLst>
              <a:ext uri="{FF2B5EF4-FFF2-40B4-BE49-F238E27FC236}">
                <a16:creationId xmlns:a16="http://schemas.microsoft.com/office/drawing/2014/main" id="{18B3C5E3-10DA-4463-953A-63955B6E6C7D}"/>
              </a:ext>
            </a:extLst>
          </p:cNvPr>
          <p:cNvPicPr>
            <a:picLocks noChangeAspect="1"/>
          </p:cNvPicPr>
          <p:nvPr/>
        </p:nvPicPr>
        <p:blipFill>
          <a:blip r:embed="rId3"/>
          <a:stretch>
            <a:fillRect/>
          </a:stretch>
        </p:blipFill>
        <p:spPr>
          <a:xfrm>
            <a:off x="0" y="18142"/>
            <a:ext cx="7162800" cy="1590675"/>
          </a:xfrm>
          <a:prstGeom prst="rect">
            <a:avLst/>
          </a:prstGeom>
        </p:spPr>
      </p:pic>
    </p:spTree>
    <p:extLst>
      <p:ext uri="{BB962C8B-B14F-4D97-AF65-F5344CB8AC3E}">
        <p14:creationId xmlns:p14="http://schemas.microsoft.com/office/powerpoint/2010/main" val="32496819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Y15HK1</a:t>
            </a:r>
          </a:p>
        </p:txBody>
      </p:sp>
    </p:spTree>
    <p:extLst>
      <p:ext uri="{BB962C8B-B14F-4D97-AF65-F5344CB8AC3E}">
        <p14:creationId xmlns:p14="http://schemas.microsoft.com/office/powerpoint/2010/main" val="362571937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TV </a:t>
            </a:r>
            <a:r>
              <a:rPr lang="en-US" sz="2000" err="1">
                <a:latin typeface="Arial" panose="020B0604020202020204" pitchFamily="34" charset="0"/>
                <a:cs typeface="Arial" panose="020B0604020202020204" pitchFamily="34" charset="0"/>
              </a:rPr>
              <a:t>bẹn</a:t>
            </a:r>
            <a:r>
              <a:rPr lang="en-US" sz="2000">
                <a:latin typeface="Arial" panose="020B0604020202020204" pitchFamily="34" charset="0"/>
                <a:cs typeface="Arial" panose="020B0604020202020204" pitchFamily="34" charset="0"/>
              </a:rPr>
              <a:t> GT </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siêu</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âm</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bẹn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bìu</a:t>
            </a:r>
            <a:endParaRPr lang="en-US" sz="2000">
              <a:latin typeface="Arial" panose="020B0604020202020204" pitchFamily="34" charset="0"/>
              <a:cs typeface="Arial" panose="020B0604020202020204" pitchFamily="34" charset="0"/>
              <a:sym typeface="Wingdings" panose="05000000000000000000" pitchFamily="2" charset="2"/>
            </a:endParaRPr>
          </a:p>
          <a:p>
            <a:pPr algn="l"/>
            <a:r>
              <a:rPr lang="en-US" sz="2000">
                <a:latin typeface="Arial" panose="020B0604020202020204" pitchFamily="34" charset="0"/>
                <a:cs typeface="Arial" panose="020B0604020202020204" pitchFamily="34" charset="0"/>
                <a:sym typeface="Wingdings" panose="05000000000000000000" pitchFamily="2" charset="2"/>
              </a:rPr>
              <a:t>TV </a:t>
            </a:r>
            <a:r>
              <a:rPr lang="en-US" sz="2000" err="1">
                <a:latin typeface="Arial" panose="020B0604020202020204" pitchFamily="34" charset="0"/>
                <a:cs typeface="Arial" panose="020B0604020202020204" pitchFamily="34" charset="0"/>
                <a:sym typeface="Wingdings" panose="05000000000000000000" pitchFamily="2" charset="2"/>
              </a:rPr>
              <a:t>bẹn</a:t>
            </a:r>
            <a:r>
              <a:rPr lang="en-US" sz="2000">
                <a:latin typeface="Arial" panose="020B0604020202020204" pitchFamily="34" charset="0"/>
                <a:cs typeface="Arial" panose="020B0604020202020204" pitchFamily="34" charset="0"/>
                <a:sym typeface="Wingdings" panose="05000000000000000000" pitchFamily="2" charset="2"/>
              </a:rPr>
              <a:t> TT SA </a:t>
            </a:r>
            <a:r>
              <a:rPr lang="en-US" sz="2000" err="1">
                <a:latin typeface="Arial" panose="020B0604020202020204" pitchFamily="34" charset="0"/>
                <a:cs typeface="Arial" panose="020B0604020202020204" pitchFamily="34" charset="0"/>
                <a:sym typeface="Wingdings" panose="05000000000000000000" pitchFamily="2" charset="2"/>
              </a:rPr>
              <a:t>bụng</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bẹn</a:t>
            </a:r>
            <a:endParaRPr lang="en-US" sz="2000">
              <a:latin typeface="Arial" panose="020B0604020202020204" pitchFamily="34" charset="0"/>
              <a:cs typeface="Arial" panose="020B0604020202020204" pitchFamily="34" charset="0"/>
              <a:sym typeface="Wingdings" panose="05000000000000000000" pitchFamily="2" charset="2"/>
            </a:endParaRPr>
          </a:p>
          <a:p>
            <a:pPr algn="l"/>
            <a:r>
              <a:rPr lang="en-US" sz="2000">
                <a:latin typeface="Arial" panose="020B0604020202020204" pitchFamily="34" charset="0"/>
                <a:cs typeface="Arial" panose="020B0604020202020204" pitchFamily="34" charset="0"/>
                <a:sym typeface="Wingdings" panose="05000000000000000000" pitchFamily="2" charset="2"/>
              </a:rPr>
              <a:t>TV </a:t>
            </a:r>
            <a:r>
              <a:rPr lang="en-US" sz="2000" err="1">
                <a:latin typeface="Arial" panose="020B0604020202020204" pitchFamily="34" charset="0"/>
                <a:cs typeface="Arial" panose="020B0604020202020204" pitchFamily="34" charset="0"/>
                <a:sym typeface="Wingdings" panose="05000000000000000000" pitchFamily="2" charset="2"/>
              </a:rPr>
              <a:t>đùi</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siêu</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âm</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thôi</a:t>
            </a:r>
            <a:endParaRPr lang="en-US" sz="2000">
              <a:latin typeface="Arial" panose="020B0604020202020204" pitchFamily="34" charset="0"/>
              <a:cs typeface="Arial" panose="020B0604020202020204" pitchFamily="34" charset="0"/>
              <a:sym typeface="Wingdings" panose="05000000000000000000" pitchFamily="2" charset="2"/>
            </a:endParaRPr>
          </a:p>
          <a:p>
            <a:pPr algn="l"/>
            <a:r>
              <a:rPr lang="en-US" sz="2000">
                <a:latin typeface="Arial" panose="020B0604020202020204" pitchFamily="34" charset="0"/>
                <a:cs typeface="Arial" panose="020B0604020202020204" pitchFamily="34" charset="0"/>
                <a:sym typeface="Wingdings" panose="05000000000000000000" pitchFamily="2" charset="2"/>
              </a:rPr>
              <a:t>--</a:t>
            </a:r>
            <a:r>
              <a:rPr lang="en-US" sz="2000" err="1">
                <a:latin typeface="Arial" panose="020B0604020202020204" pitchFamily="34" charset="0"/>
                <a:cs typeface="Arial" panose="020B0604020202020204" pitchFamily="34" charset="0"/>
                <a:sym typeface="Wingdings" panose="05000000000000000000" pitchFamily="2" charset="2"/>
              </a:rPr>
              <a:t>Trích</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Thủy</a:t>
            </a:r>
            <a:r>
              <a:rPr lang="en-US" sz="2000">
                <a:latin typeface="Arial" panose="020B0604020202020204" pitchFamily="34" charset="0"/>
                <a:cs typeface="Arial" panose="020B0604020202020204" pitchFamily="34" charset="0"/>
                <a:sym typeface="Wingdings" panose="05000000000000000000" pitchFamily="2" charset="2"/>
              </a:rPr>
              <a:t>”</a:t>
            </a:r>
            <a:endParaRPr lang="en-US" sz="200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140C212-DC25-4029-BFEA-E1BF39453FB9}"/>
              </a:ext>
            </a:extLst>
          </p:cNvPr>
          <p:cNvPicPr>
            <a:picLocks noChangeAspect="1"/>
          </p:cNvPicPr>
          <p:nvPr/>
        </p:nvPicPr>
        <p:blipFill>
          <a:blip r:embed="rId3"/>
          <a:stretch>
            <a:fillRect/>
          </a:stretch>
        </p:blipFill>
        <p:spPr>
          <a:xfrm>
            <a:off x="-1" y="0"/>
            <a:ext cx="9061595" cy="2619022"/>
          </a:xfrm>
          <a:prstGeom prst="rect">
            <a:avLst/>
          </a:prstGeom>
        </p:spPr>
      </p:pic>
    </p:spTree>
    <p:extLst>
      <p:ext uri="{BB962C8B-B14F-4D97-AF65-F5344CB8AC3E}">
        <p14:creationId xmlns:p14="http://schemas.microsoft.com/office/powerpoint/2010/main" val="10514503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E </a:t>
            </a:r>
          </a:p>
        </p:txBody>
      </p:sp>
      <p:pic>
        <p:nvPicPr>
          <p:cNvPr id="6" name="Picture 5" descr="Text&#10;&#10;Description automatically generated">
            <a:extLst>
              <a:ext uri="{FF2B5EF4-FFF2-40B4-BE49-F238E27FC236}">
                <a16:creationId xmlns:a16="http://schemas.microsoft.com/office/drawing/2014/main" id="{EC655981-5D14-4CC9-899A-BE440380F2C2}"/>
              </a:ext>
            </a:extLst>
          </p:cNvPr>
          <p:cNvPicPr>
            <a:picLocks noChangeAspect="1"/>
          </p:cNvPicPr>
          <p:nvPr/>
        </p:nvPicPr>
        <p:blipFill>
          <a:blip r:embed="rId3"/>
          <a:stretch>
            <a:fillRect/>
          </a:stretch>
        </p:blipFill>
        <p:spPr>
          <a:xfrm>
            <a:off x="0" y="-1"/>
            <a:ext cx="8429283" cy="2204581"/>
          </a:xfrm>
          <a:prstGeom prst="rect">
            <a:avLst/>
          </a:prstGeom>
        </p:spPr>
      </p:pic>
      <p:sp>
        <p:nvSpPr>
          <p:cNvPr id="7" name="Hộp Văn bản 6">
            <a:extLst>
              <a:ext uri="{FF2B5EF4-FFF2-40B4-BE49-F238E27FC236}">
                <a16:creationId xmlns:a16="http://schemas.microsoft.com/office/drawing/2014/main" id="{0598A205-0762-C848-8E6B-54A911922F72}"/>
              </a:ext>
            </a:extLst>
          </p:cNvPr>
          <p:cNvSpPr txBox="1"/>
          <p:nvPr/>
        </p:nvSpPr>
        <p:spPr>
          <a:xfrm>
            <a:off x="2238375" y="3244334"/>
            <a:ext cx="4603750" cy="369332"/>
          </a:xfrm>
          <a:prstGeom prst="rect">
            <a:avLst/>
          </a:prstGeom>
          <a:noFill/>
        </p:spPr>
        <p:txBody>
          <a:bodyPr wrap="square">
            <a:spAutoFit/>
          </a:bodyPr>
          <a:lstStyle/>
          <a:p>
            <a:pPr marL="0" algn="l" rtl="0" eaLnBrk="1" fontAlgn="t" latinLnBrk="0" hangingPunct="1">
              <a:spcBef>
                <a:spcPts val="0"/>
              </a:spcBef>
              <a:spcAft>
                <a:spcPts val="0"/>
              </a:spcAft>
            </a:pPr>
            <a:endParaRPr lang="vi-VN" sz="1800" b="0" i="0" u="none" strike="noStrike">
              <a:effectLst/>
              <a:latin typeface="Arial" panose="020B0604020202020204" pitchFamily="34" charset="0"/>
            </a:endParaRPr>
          </a:p>
        </p:txBody>
      </p:sp>
      <p:sp>
        <p:nvSpPr>
          <p:cNvPr id="8" name="Hộp Văn bản 7">
            <a:extLst>
              <a:ext uri="{FF2B5EF4-FFF2-40B4-BE49-F238E27FC236}">
                <a16:creationId xmlns:a16="http://schemas.microsoft.com/office/drawing/2014/main" id="{5E2334F0-B068-204C-BE1B-ECC81ABD1E56}"/>
              </a:ext>
            </a:extLst>
          </p:cNvPr>
          <p:cNvSpPr txBox="1"/>
          <p:nvPr/>
        </p:nvSpPr>
        <p:spPr>
          <a:xfrm>
            <a:off x="2238375" y="3244334"/>
            <a:ext cx="4603750" cy="369332"/>
          </a:xfrm>
          <a:prstGeom prst="rect">
            <a:avLst/>
          </a:prstGeom>
          <a:noFill/>
        </p:spPr>
        <p:txBody>
          <a:bodyPr wrap="square">
            <a:spAutoFit/>
          </a:bodyPr>
          <a:lstStyle/>
          <a:p>
            <a:pPr marL="0" algn="l" rtl="0" eaLnBrk="1" fontAlgn="t" latinLnBrk="0" hangingPunct="1">
              <a:spcBef>
                <a:spcPts val="0"/>
              </a:spcBef>
              <a:spcAft>
                <a:spcPts val="0"/>
              </a:spcAft>
            </a:pPr>
            <a:endParaRPr lang="vi-VN" sz="1800" b="0" i="0" u="none" strike="noStrike">
              <a:effectLst/>
              <a:latin typeface="Arial" panose="020B0604020202020204" pitchFamily="34" charset="0"/>
            </a:endParaRPr>
          </a:p>
        </p:txBody>
      </p:sp>
      <p:sp>
        <p:nvSpPr>
          <p:cNvPr id="10" name="Hộp Văn bản 9">
            <a:extLst>
              <a:ext uri="{FF2B5EF4-FFF2-40B4-BE49-F238E27FC236}">
                <a16:creationId xmlns:a16="http://schemas.microsoft.com/office/drawing/2014/main" id="{6BA78449-99DC-8342-B315-8A14EFE96B6A}"/>
              </a:ext>
            </a:extLst>
          </p:cNvPr>
          <p:cNvSpPr txBox="1"/>
          <p:nvPr/>
        </p:nvSpPr>
        <p:spPr>
          <a:xfrm>
            <a:off x="2238375" y="3244334"/>
            <a:ext cx="4603750" cy="369332"/>
          </a:xfrm>
          <a:prstGeom prst="rect">
            <a:avLst/>
          </a:prstGeom>
          <a:noFill/>
        </p:spPr>
        <p:txBody>
          <a:bodyPr wrap="square">
            <a:spAutoFit/>
          </a:bodyPr>
          <a:lstStyle/>
          <a:p>
            <a:pPr marL="0" algn="l" rtl="0" eaLnBrk="1" fontAlgn="t" latinLnBrk="0" hangingPunct="1">
              <a:spcBef>
                <a:spcPts val="0"/>
              </a:spcBef>
              <a:spcAft>
                <a:spcPts val="0"/>
              </a:spcAft>
            </a:pPr>
            <a:endParaRPr lang="vi-VN" sz="1800" b="0" i="0" u="none" strike="noStrike">
              <a:effectLst/>
              <a:latin typeface="Arial" panose="020B0604020202020204" pitchFamily="34" charset="0"/>
            </a:endParaRPr>
          </a:p>
        </p:txBody>
      </p:sp>
      <p:sp>
        <p:nvSpPr>
          <p:cNvPr id="12" name="Hộp Văn bản 11">
            <a:extLst>
              <a:ext uri="{FF2B5EF4-FFF2-40B4-BE49-F238E27FC236}">
                <a16:creationId xmlns:a16="http://schemas.microsoft.com/office/drawing/2014/main" id="{A504B7F3-8012-134F-B7AF-9F842958F37B}"/>
              </a:ext>
            </a:extLst>
          </p:cNvPr>
          <p:cNvSpPr txBox="1"/>
          <p:nvPr/>
        </p:nvSpPr>
        <p:spPr>
          <a:xfrm>
            <a:off x="2238375" y="3244334"/>
            <a:ext cx="4603750" cy="369332"/>
          </a:xfrm>
          <a:prstGeom prst="rect">
            <a:avLst/>
          </a:prstGeom>
          <a:noFill/>
        </p:spPr>
        <p:txBody>
          <a:bodyPr wrap="square">
            <a:spAutoFit/>
          </a:bodyPr>
          <a:lstStyle/>
          <a:p>
            <a:pPr marL="0" algn="l" rtl="0" eaLnBrk="1" fontAlgn="t" latinLnBrk="0" hangingPunct="1">
              <a:spcBef>
                <a:spcPts val="0"/>
              </a:spcBef>
              <a:spcAft>
                <a:spcPts val="0"/>
              </a:spcAft>
            </a:pPr>
            <a:endParaRPr lang="vi-VN" sz="1800" b="0" i="0" u="none" strike="noStrike">
              <a:effectLst/>
              <a:latin typeface="Arial" panose="020B0604020202020204" pitchFamily="34" charset="0"/>
            </a:endParaRPr>
          </a:p>
        </p:txBody>
      </p:sp>
    </p:spTree>
    <p:extLst>
      <p:ext uri="{BB962C8B-B14F-4D97-AF65-F5344CB8AC3E}">
        <p14:creationId xmlns:p14="http://schemas.microsoft.com/office/powerpoint/2010/main" val="36156058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962400"/>
            <a:ext cx="9144000" cy="2701158"/>
          </a:xfrm>
        </p:spPr>
        <p:txBody>
          <a:bodyPr>
            <a:normAutofit/>
          </a:bodyPr>
          <a:lstStyle/>
          <a:p>
            <a:pPr algn="l"/>
            <a:r>
              <a:rPr lang="en-US" sz="2000">
                <a:latin typeface="Arial" panose="020B0604020202020204" pitchFamily="34" charset="0"/>
                <a:cs typeface="Arial" panose="020B0604020202020204" pitchFamily="34" charset="0"/>
              </a:rPr>
              <a:t>Note:  D </a:t>
            </a:r>
          </a:p>
        </p:txBody>
      </p:sp>
      <p:pic>
        <p:nvPicPr>
          <p:cNvPr id="4" name="Picture 3" descr="Text, letter&#10;&#10;Description automatically generated">
            <a:extLst>
              <a:ext uri="{FF2B5EF4-FFF2-40B4-BE49-F238E27FC236}">
                <a16:creationId xmlns:a16="http://schemas.microsoft.com/office/drawing/2014/main" id="{D0CA2E6D-78F7-4E38-B6DB-A901E4BBF995}"/>
              </a:ext>
            </a:extLst>
          </p:cNvPr>
          <p:cNvPicPr>
            <a:picLocks noChangeAspect="1"/>
          </p:cNvPicPr>
          <p:nvPr/>
        </p:nvPicPr>
        <p:blipFill>
          <a:blip r:embed="rId3"/>
          <a:stretch>
            <a:fillRect/>
          </a:stretch>
        </p:blipFill>
        <p:spPr>
          <a:xfrm>
            <a:off x="0" y="0"/>
            <a:ext cx="7642931" cy="3638549"/>
          </a:xfrm>
          <a:prstGeom prst="rect">
            <a:avLst/>
          </a:prstGeom>
        </p:spPr>
      </p:pic>
    </p:spTree>
    <p:extLst>
      <p:ext uri="{BB962C8B-B14F-4D97-AF65-F5344CB8AC3E}">
        <p14:creationId xmlns:p14="http://schemas.microsoft.com/office/powerpoint/2010/main" val="31890208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Y15HK2</a:t>
            </a:r>
          </a:p>
        </p:txBody>
      </p:sp>
    </p:spTree>
    <p:extLst>
      <p:ext uri="{BB962C8B-B14F-4D97-AF65-F5344CB8AC3E}">
        <p14:creationId xmlns:p14="http://schemas.microsoft.com/office/powerpoint/2010/main" val="2721926630"/>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D   </a:t>
            </a:r>
          </a:p>
        </p:txBody>
      </p:sp>
      <p:sp>
        <p:nvSpPr>
          <p:cNvPr id="4" name="TextBox 3">
            <a:extLst>
              <a:ext uri="{FF2B5EF4-FFF2-40B4-BE49-F238E27FC236}">
                <a16:creationId xmlns:a16="http://schemas.microsoft.com/office/drawing/2014/main" id="{FCE6ADE8-9ED0-4A15-B3E3-BC31ACB2FA3C}"/>
              </a:ext>
            </a:extLst>
          </p:cNvPr>
          <p:cNvSpPr txBox="1"/>
          <p:nvPr/>
        </p:nvSpPr>
        <p:spPr>
          <a:xfrm>
            <a:off x="0" y="194442"/>
            <a:ext cx="7634514" cy="2172198"/>
          </a:xfrm>
          <a:prstGeom prst="rect">
            <a:avLst/>
          </a:prstGeom>
          <a:noFill/>
        </p:spPr>
        <p:txBody>
          <a:bodyPr wrap="square">
            <a:spAutoFit/>
          </a:bodyPr>
          <a:lstStyle/>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55</a:t>
            </a:r>
            <a:r>
              <a:rPr lang="vi-VN" sz="1800">
                <a:effectLst/>
                <a:latin typeface="Times New Roman" panose="02020603050405020304" pitchFamily="18" charset="0"/>
                <a:ea typeface="Arial" panose="020B0604020202020204" pitchFamily="34" charset="0"/>
                <a:cs typeface="Times New Roman" panose="02020603050405020304" pitchFamily="18" charset="0"/>
              </a:rPr>
              <a:t>. Đặc điểm nào sau đây phù hợp thoát vị đùi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a</a:t>
            </a:r>
            <a:r>
              <a:rPr lang="vi-VN" sz="1800">
                <a:effectLst/>
                <a:latin typeface="Times New Roman" panose="02020603050405020304" pitchFamily="18" charset="0"/>
                <a:ea typeface="Arial" panose="020B0604020202020204" pitchFamily="34" charset="0"/>
                <a:cs typeface="Times New Roman" panose="02020603050405020304" pitchFamily="18" charset="0"/>
              </a:rPr>
              <a:t>. Thường ở nam giới</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a:t>
            </a:r>
            <a:r>
              <a:rPr lang="vi-VN" sz="1800">
                <a:effectLst/>
                <a:latin typeface="Times New Roman" panose="02020603050405020304" pitchFamily="18" charset="0"/>
                <a:ea typeface="Arial" panose="020B0604020202020204" pitchFamily="34" charset="0"/>
                <a:cs typeface="Times New Roman" panose="02020603050405020304" pitchFamily="18" charset="0"/>
              </a:rPr>
              <a:t>. Khối vùng bẹn thay đổi kích thước</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c</a:t>
            </a:r>
            <a:r>
              <a:rPr lang="vi-VN" sz="1800">
                <a:effectLst/>
                <a:latin typeface="Times New Roman" panose="02020603050405020304" pitchFamily="18" charset="0"/>
                <a:ea typeface="Arial" panose="020B0604020202020204" pitchFamily="34" charset="0"/>
                <a:cs typeface="Times New Roman" panose="02020603050405020304" pitchFamily="18" charset="0"/>
              </a:rPr>
              <a:t>. Khối chắc, ấn đau, không xẹp</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d</a:t>
            </a:r>
            <a:r>
              <a:rPr lang="vi-VN" sz="1800">
                <a:effectLst/>
                <a:latin typeface="Times New Roman" panose="02020603050405020304" pitchFamily="18" charset="0"/>
                <a:ea typeface="Arial" panose="020B0604020202020204" pitchFamily="34" charset="0"/>
                <a:cs typeface="Times New Roman" panose="02020603050405020304" pitchFamily="18" charset="0"/>
              </a:rPr>
              <a:t>. Khối nằm bên dưới dây chằng bẹn </a:t>
            </a:r>
            <a:endParaRPr lang="en-US"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6317408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Y15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2217395374"/>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D  </a:t>
            </a:r>
          </a:p>
        </p:txBody>
      </p:sp>
      <p:pic>
        <p:nvPicPr>
          <p:cNvPr id="5" name="Picture 4">
            <a:extLst>
              <a:ext uri="{FF2B5EF4-FFF2-40B4-BE49-F238E27FC236}">
                <a16:creationId xmlns:a16="http://schemas.microsoft.com/office/drawing/2014/main" id="{E57E8D86-9868-4E6E-8E48-E4168034C2B7}"/>
              </a:ext>
            </a:extLst>
          </p:cNvPr>
          <p:cNvPicPr>
            <a:picLocks noChangeAspect="1"/>
          </p:cNvPicPr>
          <p:nvPr/>
        </p:nvPicPr>
        <p:blipFill>
          <a:blip r:embed="rId3"/>
          <a:stretch>
            <a:fillRect/>
          </a:stretch>
        </p:blipFill>
        <p:spPr>
          <a:xfrm>
            <a:off x="0" y="194442"/>
            <a:ext cx="5029902" cy="2753109"/>
          </a:xfrm>
          <a:prstGeom prst="rect">
            <a:avLst/>
          </a:prstGeom>
        </p:spPr>
      </p:pic>
    </p:spTree>
    <p:extLst>
      <p:ext uri="{BB962C8B-B14F-4D97-AF65-F5344CB8AC3E}">
        <p14:creationId xmlns:p14="http://schemas.microsoft.com/office/powerpoint/2010/main" val="1951226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   </a:t>
            </a:r>
          </a:p>
        </p:txBody>
      </p:sp>
      <p:pic>
        <p:nvPicPr>
          <p:cNvPr id="4" name="Picture 3">
            <a:extLst>
              <a:ext uri="{FF2B5EF4-FFF2-40B4-BE49-F238E27FC236}">
                <a16:creationId xmlns:a16="http://schemas.microsoft.com/office/drawing/2014/main" id="{025F961C-E914-432F-AA7B-DB025674DEB6}"/>
              </a:ext>
            </a:extLst>
          </p:cNvPr>
          <p:cNvPicPr>
            <a:picLocks noChangeAspect="1"/>
          </p:cNvPicPr>
          <p:nvPr/>
        </p:nvPicPr>
        <p:blipFill>
          <a:blip r:embed="rId3"/>
          <a:stretch>
            <a:fillRect/>
          </a:stretch>
        </p:blipFill>
        <p:spPr>
          <a:xfrm>
            <a:off x="0" y="194443"/>
            <a:ext cx="5733143" cy="3307582"/>
          </a:xfrm>
          <a:prstGeom prst="rect">
            <a:avLst/>
          </a:prstGeom>
        </p:spPr>
      </p:pic>
    </p:spTree>
    <p:extLst>
      <p:ext uri="{BB962C8B-B14F-4D97-AF65-F5344CB8AC3E}">
        <p14:creationId xmlns:p14="http://schemas.microsoft.com/office/powerpoint/2010/main" val="1765598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Y14HK1</a:t>
            </a:r>
          </a:p>
        </p:txBody>
      </p:sp>
    </p:spTree>
    <p:extLst>
      <p:ext uri="{BB962C8B-B14F-4D97-AF65-F5344CB8AC3E}">
        <p14:creationId xmlns:p14="http://schemas.microsoft.com/office/powerpoint/2010/main" val="382634802"/>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D  </a:t>
            </a:r>
          </a:p>
        </p:txBody>
      </p:sp>
      <p:sp>
        <p:nvSpPr>
          <p:cNvPr id="4" name="TextBox 3">
            <a:extLst>
              <a:ext uri="{FF2B5EF4-FFF2-40B4-BE49-F238E27FC236}">
                <a16:creationId xmlns:a16="http://schemas.microsoft.com/office/drawing/2014/main" id="{54C92C18-14BB-40F0-BA83-9C027768A69F}"/>
              </a:ext>
            </a:extLst>
          </p:cNvPr>
          <p:cNvSpPr txBox="1"/>
          <p:nvPr/>
        </p:nvSpPr>
        <p:spPr>
          <a:xfrm>
            <a:off x="0" y="0"/>
            <a:ext cx="6839856" cy="2624308"/>
          </a:xfrm>
          <a:prstGeom prst="rect">
            <a:avLst/>
          </a:prstGeom>
          <a:noFill/>
        </p:spPr>
        <p:txBody>
          <a:bodyPr wrap="square">
            <a:spAutoFit/>
          </a:bodyPr>
          <a:lstStyle/>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Câu </a:t>
            </a:r>
            <a:r>
              <a:rPr lang="en-US" sz="1800">
                <a:effectLst/>
                <a:latin typeface="Calibri" panose="020F0502020204030204" pitchFamily="34" charset="0"/>
                <a:ea typeface="Arial" panose="020B0604020202020204" pitchFamily="34" charset="0"/>
                <a:cs typeface="Times New Roman" panose="02020603050405020304" pitchFamily="18" charset="0"/>
              </a:rPr>
              <a:t>13</a:t>
            </a:r>
            <a:r>
              <a:rPr lang="vi-VN"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Đặc</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điểm</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nào</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sau</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đây</a:t>
            </a:r>
            <a:r>
              <a:rPr lang="en-US" sz="1800">
                <a:effectLst/>
                <a:latin typeface="Calibri" panose="020F0502020204030204" pitchFamily="34" charset="0"/>
                <a:ea typeface="Arial" panose="020B0604020202020204" pitchFamily="34" charset="0"/>
                <a:cs typeface="Times New Roman" panose="02020603050405020304" pitchFamily="18" charset="0"/>
              </a:rPr>
              <a:t> KHÔNG PHẢI </a:t>
            </a:r>
            <a:r>
              <a:rPr lang="en-US" sz="1800" err="1">
                <a:effectLst/>
                <a:latin typeface="Calibri" panose="020F0502020204030204" pitchFamily="34" charset="0"/>
                <a:ea typeface="Arial" panose="020B0604020202020204" pitchFamily="34" charset="0"/>
                <a:cs typeface="Times New Roman" panose="02020603050405020304" pitchFamily="18" charset="0"/>
              </a:rPr>
              <a:t>của</a:t>
            </a:r>
            <a:r>
              <a:rPr lang="en-US" sz="1800">
                <a:effectLst/>
                <a:latin typeface="Calibri" panose="020F0502020204030204" pitchFamily="34" charset="0"/>
                <a:ea typeface="Arial" panose="020B0604020202020204" pitchFamily="34" charset="0"/>
                <a:cs typeface="Times New Roman" panose="02020603050405020304" pitchFamily="18" charset="0"/>
              </a:rPr>
              <a:t> t</a:t>
            </a:r>
            <a:r>
              <a:rPr lang="vi-VN" sz="1800">
                <a:effectLst/>
                <a:latin typeface="Calibri" panose="020F0502020204030204" pitchFamily="34" charset="0"/>
                <a:ea typeface="Arial" panose="020B0604020202020204" pitchFamily="34" charset="0"/>
                <a:cs typeface="Times New Roman" panose="02020603050405020304" pitchFamily="18" charset="0"/>
              </a:rPr>
              <a:t>hoát vị bẹn kẹt</a:t>
            </a:r>
            <a:r>
              <a:rPr lang="en-US" sz="1800">
                <a:effectLst/>
                <a:latin typeface="Calibri" panose="020F0502020204030204" pitchFamily="34" charset="0"/>
                <a:ea typeface="Arial" panose="020B0604020202020204" pitchFamily="34" charset="0"/>
                <a:cs typeface="Times New Roman" panose="02020603050405020304" pitchFamily="18" charset="0"/>
              </a:rPr>
              <a:t>? </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Calibri" panose="020F0502020204030204" pitchFamily="34" charset="0"/>
                <a:ea typeface="Arial" panose="020B0604020202020204" pitchFamily="34" charset="0"/>
                <a:cs typeface="Times New Roman" panose="02020603050405020304" pitchFamily="18" charset="0"/>
              </a:rPr>
              <a:t>Đẩy</a:t>
            </a:r>
            <a:r>
              <a:rPr lang="en-US" sz="1800">
                <a:effectLst/>
                <a:latin typeface="Calibri" panose="020F0502020204030204" pitchFamily="34" charset="0"/>
                <a:ea typeface="Arial" panose="020B0604020202020204" pitchFamily="34" charset="0"/>
                <a:cs typeface="Times New Roman" panose="02020603050405020304" pitchFamily="18" charset="0"/>
              </a:rPr>
              <a:t> không </a:t>
            </a:r>
            <a:r>
              <a:rPr lang="en-US" sz="1800" err="1">
                <a:effectLst/>
                <a:latin typeface="Calibri" panose="020F0502020204030204" pitchFamily="34" charset="0"/>
                <a:ea typeface="Arial" panose="020B0604020202020204" pitchFamily="34" charset="0"/>
                <a:cs typeface="Times New Roman" panose="02020603050405020304" pitchFamily="18" charset="0"/>
              </a:rPr>
              <a:t>lên</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được</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Calibri" panose="020F0502020204030204" pitchFamily="34" charset="0"/>
                <a:ea typeface="Arial" panose="020B0604020202020204" pitchFamily="34" charset="0"/>
                <a:cs typeface="Times New Roman" panose="02020603050405020304" pitchFamily="18" charset="0"/>
              </a:rPr>
              <a:t>Xuất</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hiện</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đã</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lâu</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Calibri" panose="020F0502020204030204" pitchFamily="34" charset="0"/>
                <a:ea typeface="Arial" panose="020B0604020202020204" pitchFamily="34" charset="0"/>
                <a:cs typeface="Times New Roman" panose="02020603050405020304" pitchFamily="18" charset="0"/>
              </a:rPr>
              <a:t>Có</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nguy</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cơ</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chấn</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thương</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tạng</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thoát</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vị</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Calibri" panose="020F0502020204030204" pitchFamily="34" charset="0"/>
                <a:ea typeface="Arial" panose="020B0604020202020204" pitchFamily="34" charset="0"/>
                <a:cs typeface="Times New Roman" panose="02020603050405020304" pitchFamily="18" charset="0"/>
              </a:rPr>
              <a:t>Ấn</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khối</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thoát</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vị</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đau</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chói</a:t>
            </a:r>
            <a:r>
              <a:rPr lang="en-US" sz="1800">
                <a:effectLst/>
                <a:latin typeface="Calibri" panose="020F0502020204030204" pitchFamily="34" charset="0"/>
                <a:ea typeface="Arial" panose="020B0604020202020204" pitchFamily="34" charset="0"/>
                <a:cs typeface="Times New Roman" panose="02020603050405020304" pitchFamily="18" charset="0"/>
              </a:rPr>
              <a:t> </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Không </a:t>
            </a:r>
            <a:r>
              <a:rPr lang="en-US" sz="1800" err="1">
                <a:effectLst/>
                <a:latin typeface="Calibri" panose="020F0502020204030204" pitchFamily="34" charset="0"/>
                <a:ea typeface="Arial" panose="020B0604020202020204" pitchFamily="34" charset="0"/>
                <a:cs typeface="Times New Roman" panose="02020603050405020304" pitchFamily="18" charset="0"/>
              </a:rPr>
              <a:t>cần</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mổ</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cấp</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cứu</a:t>
            </a:r>
            <a:endParaRPr lang="en-US"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69610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B  </a:t>
            </a:r>
          </a:p>
        </p:txBody>
      </p:sp>
      <p:sp>
        <p:nvSpPr>
          <p:cNvPr id="4" name="TextBox 3">
            <a:extLst>
              <a:ext uri="{FF2B5EF4-FFF2-40B4-BE49-F238E27FC236}">
                <a16:creationId xmlns:a16="http://schemas.microsoft.com/office/drawing/2014/main" id="{38277733-47F8-4533-9314-51DD2C61E2E2}"/>
              </a:ext>
            </a:extLst>
          </p:cNvPr>
          <p:cNvSpPr txBox="1"/>
          <p:nvPr/>
        </p:nvSpPr>
        <p:spPr>
          <a:xfrm>
            <a:off x="-1" y="194442"/>
            <a:ext cx="7895771" cy="2624308"/>
          </a:xfrm>
          <a:prstGeom prst="rect">
            <a:avLst/>
          </a:prstGeom>
          <a:noFill/>
        </p:spPr>
        <p:txBody>
          <a:bodyPr wrap="square">
            <a:spAutoFit/>
          </a:bodyPr>
          <a:lstStyle/>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Câu </a:t>
            </a:r>
            <a:r>
              <a:rPr lang="en-US" sz="1800">
                <a:effectLst/>
                <a:latin typeface="Calibri" panose="020F0502020204030204" pitchFamily="34" charset="0"/>
                <a:ea typeface="Arial" panose="020B0604020202020204" pitchFamily="34" charset="0"/>
                <a:cs typeface="Times New Roman" panose="02020603050405020304" pitchFamily="18" charset="0"/>
              </a:rPr>
              <a:t>53</a:t>
            </a:r>
            <a:r>
              <a:rPr lang="vi-VN" sz="1800">
                <a:effectLst/>
                <a:latin typeface="Calibri" panose="020F0502020204030204" pitchFamily="34" charset="0"/>
                <a:ea typeface="Arial" panose="020B0604020202020204" pitchFamily="34" charset="0"/>
                <a:cs typeface="Times New Roman" panose="02020603050405020304" pitchFamily="18" charset="0"/>
              </a:rPr>
              <a:t>. Đặc điểm nào sau đây phù hợp thoát vị đùi</a:t>
            </a:r>
            <a:r>
              <a:rPr lang="en-US" sz="1800">
                <a:effectLst/>
                <a:latin typeface="Calibri" panose="020F0502020204030204" pitchFamily="34" charset="0"/>
                <a:ea typeface="Arial" panose="020B0604020202020204" pitchFamily="34" charset="0"/>
                <a:cs typeface="Times New Roman" panose="02020603050405020304" pitchFamily="18" charset="0"/>
              </a:rPr>
              <a:t>?</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a. Cảm giác đau tức vùng bẹn</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b. Khối </a:t>
            </a:r>
            <a:r>
              <a:rPr lang="en-US" sz="1800" err="1">
                <a:effectLst/>
                <a:latin typeface="Calibri" panose="020F0502020204030204" pitchFamily="34" charset="0"/>
                <a:ea typeface="Arial" panose="020B0604020202020204" pitchFamily="34" charset="0"/>
                <a:cs typeface="Times New Roman" panose="02020603050405020304" pitchFamily="18" charset="0"/>
              </a:rPr>
              <a:t>thoát</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vị</a:t>
            </a:r>
            <a:r>
              <a:rPr lang="vi-VN" sz="1800">
                <a:effectLst/>
                <a:latin typeface="Calibri" panose="020F0502020204030204" pitchFamily="34" charset="0"/>
                <a:ea typeface="Arial" panose="020B0604020202020204" pitchFamily="34" charset="0"/>
                <a:cs typeface="Times New Roman" panose="02020603050405020304" pitchFamily="18" charset="0"/>
              </a:rPr>
              <a:t> dưới dây chằng bẹn </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 Khối vùng bẹn thay đổi kích thước</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d. Khối chắc, ấn đau, không xẹp</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e. </a:t>
            </a:r>
            <a:r>
              <a:rPr lang="en-US" sz="1800" err="1">
                <a:effectLst/>
                <a:latin typeface="Calibri" panose="020F0502020204030204" pitchFamily="34" charset="0"/>
                <a:ea typeface="Arial" panose="020B0604020202020204" pitchFamily="34" charset="0"/>
                <a:cs typeface="Times New Roman" panose="02020603050405020304" pitchFamily="18" charset="0"/>
              </a:rPr>
              <a:t>Chỉ</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gặp</a:t>
            </a:r>
            <a:r>
              <a:rPr lang="en-US" sz="1800">
                <a:effectLst/>
                <a:latin typeface="Calibri" panose="020F0502020204030204" pitchFamily="34" charset="0"/>
                <a:ea typeface="Arial" panose="020B0604020202020204" pitchFamily="34" charset="0"/>
                <a:cs typeface="Times New Roman" panose="02020603050405020304" pitchFamily="18" charset="0"/>
              </a:rPr>
              <a:t> ở </a:t>
            </a:r>
            <a:r>
              <a:rPr lang="en-US" sz="1800" err="1">
                <a:effectLst/>
                <a:latin typeface="Calibri" panose="020F0502020204030204" pitchFamily="34" charset="0"/>
                <a:ea typeface="Arial" panose="020B0604020202020204" pitchFamily="34" charset="0"/>
                <a:cs typeface="Times New Roman" panose="02020603050405020304" pitchFamily="18" charset="0"/>
              </a:rPr>
              <a:t>nam</a:t>
            </a:r>
            <a:endParaRPr lang="en-US"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438697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y14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3067181683"/>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Y14HK2</a:t>
            </a:r>
          </a:p>
        </p:txBody>
      </p:sp>
    </p:spTree>
    <p:extLst>
      <p:ext uri="{BB962C8B-B14F-4D97-AF65-F5344CB8AC3E}">
        <p14:creationId xmlns:p14="http://schemas.microsoft.com/office/powerpoint/2010/main" val="1217328350"/>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a:t>
            </a:r>
          </a:p>
        </p:txBody>
      </p:sp>
      <p:sp>
        <p:nvSpPr>
          <p:cNvPr id="4" name="TextBox 3">
            <a:extLst>
              <a:ext uri="{FF2B5EF4-FFF2-40B4-BE49-F238E27FC236}">
                <a16:creationId xmlns:a16="http://schemas.microsoft.com/office/drawing/2014/main" id="{83BAB534-0FA0-4F6E-AAF8-1CE451CD972D}"/>
              </a:ext>
            </a:extLst>
          </p:cNvPr>
          <p:cNvSpPr txBox="1"/>
          <p:nvPr/>
        </p:nvSpPr>
        <p:spPr>
          <a:xfrm>
            <a:off x="156029" y="0"/>
            <a:ext cx="8654141" cy="2618987"/>
          </a:xfrm>
          <a:prstGeom prst="rect">
            <a:avLst/>
          </a:prstGeom>
          <a:noFill/>
        </p:spPr>
        <p:txBody>
          <a:bodyPr wrap="square">
            <a:spAutoFit/>
          </a:bodyPr>
          <a:lstStyle/>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27</a:t>
            </a:r>
            <a:r>
              <a:rPr lang="vi-VN" sz="1800">
                <a:effectLst/>
                <a:latin typeface="Times New Roman" panose="02020603050405020304" pitchFamily="18" charset="0"/>
                <a:ea typeface="Arial" panose="020B0604020202020204" pitchFamily="34" charset="0"/>
                <a:cs typeface="Times New Roman" panose="02020603050405020304" pitchFamily="18" charset="0"/>
              </a:rPr>
              <a:t>. Đặc điểm nào sau đây là của thoát vị bẹn trực tiếp?</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a. Thường xảy ra ở người lớn tuổi</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b. Dễ gây biến chứng nghẹt</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 Có liên quan tồn tại ống phúc tinh mạc</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d. Nằm xuống biến mất khó</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e. Chặn lỗ bẹn sâu khối thoát vị không xuất hiện</a:t>
            </a:r>
            <a:endParaRPr lang="en-US"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0047944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E </a:t>
            </a:r>
          </a:p>
        </p:txBody>
      </p:sp>
      <p:sp>
        <p:nvSpPr>
          <p:cNvPr id="4" name="TextBox 3">
            <a:extLst>
              <a:ext uri="{FF2B5EF4-FFF2-40B4-BE49-F238E27FC236}">
                <a16:creationId xmlns:a16="http://schemas.microsoft.com/office/drawing/2014/main" id="{4E74C838-765F-4990-A553-6383DF4B094F}"/>
              </a:ext>
            </a:extLst>
          </p:cNvPr>
          <p:cNvSpPr txBox="1"/>
          <p:nvPr/>
        </p:nvSpPr>
        <p:spPr>
          <a:xfrm>
            <a:off x="0" y="0"/>
            <a:ext cx="9144000" cy="3256276"/>
          </a:xfrm>
          <a:prstGeom prst="rect">
            <a:avLst/>
          </a:prstGeom>
          <a:noFill/>
        </p:spPr>
        <p:txBody>
          <a:bodyPr wrap="square">
            <a:spAutoFit/>
          </a:bodyPr>
          <a:lstStyle/>
          <a:p>
            <a:pPr algn="just">
              <a:lnSpc>
                <a:spcPct val="115000"/>
              </a:lnSpc>
              <a:tabLst>
                <a:tab pos="-114300" algn="l"/>
              </a:tabLst>
            </a:pPr>
            <a:r>
              <a:rPr lang="vi-VN" sz="1500">
                <a:effectLst/>
                <a:latin typeface="Times New Roman" panose="02020603050405020304" pitchFamily="18" charset="0"/>
                <a:ea typeface="Arial" panose="020B0604020202020204" pitchFamily="34" charset="0"/>
                <a:cs typeface="Times New Roman" panose="02020603050405020304" pitchFamily="18" charset="0"/>
              </a:rPr>
              <a:t>Câu </a:t>
            </a:r>
            <a:r>
              <a:rPr lang="en-US" sz="1500">
                <a:effectLst/>
                <a:latin typeface="Times New Roman" panose="02020603050405020304" pitchFamily="18" charset="0"/>
                <a:ea typeface="Arial" panose="020B0604020202020204" pitchFamily="34" charset="0"/>
                <a:cs typeface="Times New Roman" panose="02020603050405020304" pitchFamily="18" charset="0"/>
              </a:rPr>
              <a:t>28</a:t>
            </a:r>
            <a:r>
              <a:rPr lang="vi-VN" sz="1500">
                <a:effectLst/>
                <a:latin typeface="Times New Roman" panose="02020603050405020304" pitchFamily="18" charset="0"/>
                <a:ea typeface="Arial" panose="020B0604020202020204" pitchFamily="34" charset="0"/>
                <a:cs typeface="Times New Roman" panose="02020603050405020304" pitchFamily="18" charset="0"/>
              </a:rPr>
              <a:t>. Bệnh nhân nam, 38t, làm nghề phụ hồ</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đi</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khám</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vì</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vi-VN" sz="1500">
                <a:effectLst/>
                <a:latin typeface="Times New Roman" panose="02020603050405020304" pitchFamily="18" charset="0"/>
                <a:ea typeface="Arial" panose="020B0604020202020204" pitchFamily="34" charset="0"/>
                <a:cs typeface="Times New Roman" panose="02020603050405020304" pitchFamily="18" charset="0"/>
              </a:rPr>
              <a:t>khối phồng ở vùng bẹn (T)</a:t>
            </a:r>
            <a:endParaRPr lang="en-US" sz="15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vi-VN" sz="1500">
                <a:effectLst/>
                <a:latin typeface="Times New Roman" panose="02020603050405020304" pitchFamily="18" charset="0"/>
                <a:ea typeface="Arial" panose="020B0604020202020204" pitchFamily="34" charset="0"/>
                <a:cs typeface="Times New Roman" panose="02020603050405020304" pitchFamily="18" charset="0"/>
              </a:rPr>
              <a:t>Bệnh sử: Khoảng 1 năm nay bệnh nhân thấy vùng bẹn (T) có khối phồng xuất hiện khi ho rặn, nằm xuống không tự biến mất mà phải dùng tay đẩy lên. Khối phồng này không đau và có xu hướng ngày càng tăng kích thước. </a:t>
            </a:r>
            <a:endParaRPr lang="en-US" sz="15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vi-VN" sz="1500">
                <a:effectLst/>
                <a:latin typeface="Times New Roman" panose="02020603050405020304" pitchFamily="18" charset="0"/>
                <a:ea typeface="Arial" panose="020B0604020202020204" pitchFamily="34" charset="0"/>
                <a:cs typeface="Times New Roman" panose="02020603050405020304" pitchFamily="18" charset="0"/>
              </a:rPr>
              <a:t>Tiền căn: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khỏe</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mạnh</a:t>
            </a:r>
            <a:endParaRPr lang="en-US" sz="15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vi-VN" sz="1500">
                <a:effectLst/>
                <a:latin typeface="Times New Roman" panose="02020603050405020304" pitchFamily="18" charset="0"/>
                <a:ea typeface="Arial" panose="020B0604020202020204" pitchFamily="34" charset="0"/>
                <a:cs typeface="Times New Roman" panose="02020603050405020304" pitchFamily="18" charset="0"/>
              </a:rPr>
              <a:t>Khám: Bụng mềm, xẹp, không sẹo mổ, không điểm đau khu trú</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vi-VN" sz="1500">
                <a:effectLst/>
                <a:latin typeface="Times New Roman" panose="02020603050405020304" pitchFamily="18" charset="0"/>
                <a:ea typeface="Arial" panose="020B0604020202020204" pitchFamily="34" charset="0"/>
                <a:cs typeface="Times New Roman" panose="02020603050405020304" pitchFamily="18" charset="0"/>
              </a:rPr>
              <a:t>Khối phồng nằm trên dây chằng bẹn bên (T) kt khoảng 3x4cm, không xuống đến bìu, tuy nhiên không đẩy lên được, ấn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nhẹ</a:t>
            </a:r>
            <a:r>
              <a:rPr lang="vi-VN" sz="1500">
                <a:effectLst/>
                <a:latin typeface="Times New Roman" panose="02020603050405020304" pitchFamily="18" charset="0"/>
                <a:ea typeface="Arial" panose="020B0604020202020204" pitchFamily="34" charset="0"/>
                <a:cs typeface="Times New Roman" panose="02020603050405020304" pitchFamily="18" charset="0"/>
              </a:rPr>
              <a:t>.</a:t>
            </a:r>
            <a:endParaRPr lang="en-US" sz="15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en-US" sz="1500" err="1">
                <a:effectLst/>
                <a:latin typeface="Times New Roman" panose="02020603050405020304" pitchFamily="18" charset="0"/>
                <a:ea typeface="Arial" panose="020B0604020202020204" pitchFamily="34" charset="0"/>
                <a:cs typeface="Times New Roman" panose="02020603050405020304" pitchFamily="18" charset="0"/>
              </a:rPr>
              <a:t>Nếu</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siêu</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âm</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bẹn</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thông</a:t>
            </a:r>
            <a:r>
              <a:rPr lang="en-US" sz="1500">
                <a:effectLst/>
                <a:latin typeface="Times New Roman" panose="02020603050405020304" pitchFamily="18" charset="0"/>
                <a:ea typeface="Arial" panose="020B0604020202020204" pitchFamily="34" charset="0"/>
                <a:cs typeface="Times New Roman" panose="02020603050405020304" pitchFamily="18" charset="0"/>
              </a:rPr>
              <a:t> tin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đây</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quan</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trọng</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nhất</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cần</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chú</a:t>
            </a:r>
            <a:r>
              <a:rPr lang="en-US" sz="1500">
                <a:effectLst/>
                <a:latin typeface="Times New Roman" panose="02020603050405020304" pitchFamily="18" charset="0"/>
                <a:ea typeface="Arial" panose="020B0604020202020204" pitchFamily="34" charset="0"/>
                <a:cs typeface="Times New Roman" panose="02020603050405020304" pitchFamily="18" charset="0"/>
              </a:rPr>
              <a:t> ý?</a:t>
            </a:r>
            <a:endParaRPr lang="en-US" sz="15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en-US" sz="1500">
                <a:effectLst/>
                <a:latin typeface="Times New Roman" panose="02020603050405020304" pitchFamily="18" charset="0"/>
                <a:ea typeface="Arial" panose="020B0604020202020204" pitchFamily="34" charset="0"/>
                <a:cs typeface="Times New Roman" panose="02020603050405020304" pitchFamily="18" charset="0"/>
              </a:rPr>
              <a:t>a.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Kích</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thước</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khối</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thoát</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vị</a:t>
            </a:r>
            <a:endParaRPr lang="en-US" sz="15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en-US" sz="1500">
                <a:effectLst/>
                <a:latin typeface="Times New Roman" panose="02020603050405020304" pitchFamily="18" charset="0"/>
                <a:ea typeface="Arial" panose="020B0604020202020204" pitchFamily="34" charset="0"/>
                <a:cs typeface="Times New Roman" panose="02020603050405020304" pitchFamily="18" charset="0"/>
              </a:rPr>
              <a:t>b.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Bản</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chất</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tạng</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thoát</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vị</a:t>
            </a:r>
            <a:endParaRPr lang="en-US" sz="15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en-US" sz="1500">
                <a:effectLst/>
                <a:latin typeface="Times New Roman" panose="02020603050405020304" pitchFamily="18" charset="0"/>
                <a:ea typeface="Arial" panose="020B0604020202020204" pitchFamily="34" charset="0"/>
                <a:cs typeface="Times New Roman" panose="02020603050405020304" pitchFamily="18" charset="0"/>
              </a:rPr>
              <a:t>c.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Dịch</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thoát</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vị</a:t>
            </a:r>
            <a:endParaRPr lang="en-US" sz="15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en-US" sz="1500">
                <a:effectLst/>
                <a:latin typeface="Times New Roman" panose="02020603050405020304" pitchFamily="18" charset="0"/>
                <a:ea typeface="Arial" panose="020B0604020202020204" pitchFamily="34" charset="0"/>
                <a:cs typeface="Times New Roman" panose="02020603050405020304" pitchFamily="18" charset="0"/>
              </a:rPr>
              <a:t>d. Tinh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hoàn</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mào</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tinh</a:t>
            </a:r>
            <a:endParaRPr lang="en-US" sz="15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en-US" sz="1500">
                <a:effectLst/>
                <a:latin typeface="Times New Roman" panose="02020603050405020304" pitchFamily="18" charset="0"/>
                <a:ea typeface="Arial" panose="020B0604020202020204" pitchFamily="34" charset="0"/>
                <a:cs typeface="Times New Roman" panose="02020603050405020304" pitchFamily="18" charset="0"/>
              </a:rPr>
              <a:t>e.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Máu</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nuôi</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tạng</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thoát</a:t>
            </a:r>
            <a:r>
              <a:rPr lang="en-US" sz="1500">
                <a:effectLst/>
                <a:latin typeface="Times New Roman" panose="02020603050405020304" pitchFamily="18" charset="0"/>
                <a:ea typeface="Arial" panose="020B0604020202020204" pitchFamily="34" charset="0"/>
                <a:cs typeface="Times New Roman" panose="02020603050405020304" pitchFamily="18" charset="0"/>
              </a:rPr>
              <a:t> </a:t>
            </a:r>
            <a:r>
              <a:rPr lang="en-US" sz="1500" err="1">
                <a:effectLst/>
                <a:latin typeface="Times New Roman" panose="02020603050405020304" pitchFamily="18" charset="0"/>
                <a:ea typeface="Arial" panose="020B0604020202020204" pitchFamily="34" charset="0"/>
                <a:cs typeface="Times New Roman" panose="02020603050405020304" pitchFamily="18" charset="0"/>
              </a:rPr>
              <a:t>vị</a:t>
            </a:r>
            <a:endParaRPr lang="en-US" sz="15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9277796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D   </a:t>
            </a:r>
          </a:p>
        </p:txBody>
      </p:sp>
      <p:sp>
        <p:nvSpPr>
          <p:cNvPr id="4" name="TextBox 3">
            <a:extLst>
              <a:ext uri="{FF2B5EF4-FFF2-40B4-BE49-F238E27FC236}">
                <a16:creationId xmlns:a16="http://schemas.microsoft.com/office/drawing/2014/main" id="{D8A5AD18-4C5B-4F50-9700-46E7320C6336}"/>
              </a:ext>
            </a:extLst>
          </p:cNvPr>
          <p:cNvSpPr txBox="1"/>
          <p:nvPr/>
        </p:nvSpPr>
        <p:spPr>
          <a:xfrm>
            <a:off x="112487" y="0"/>
            <a:ext cx="8654142" cy="2618987"/>
          </a:xfrm>
          <a:prstGeom prst="rect">
            <a:avLst/>
          </a:prstGeom>
          <a:noFill/>
        </p:spPr>
        <p:txBody>
          <a:bodyPr wrap="square">
            <a:spAutoFit/>
          </a:bodyPr>
          <a:lstStyle/>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36</a:t>
            </a:r>
            <a:r>
              <a:rPr lang="vi-VN" sz="1800">
                <a:effectLst/>
                <a:latin typeface="Times New Roman" panose="02020603050405020304" pitchFamily="18" charset="0"/>
                <a:ea typeface="Arial" panose="020B0604020202020204" pitchFamily="34" charset="0"/>
                <a:cs typeface="Times New Roman" panose="02020603050405020304" pitchFamily="18" charset="0"/>
              </a:rPr>
              <a:t>. Mốc giải phẫu học để phân biệt thoát vị bẹn trực tiếp và gián tiếp là:</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a</a:t>
            </a:r>
            <a:r>
              <a:rPr lang="vi-VN" sz="1800">
                <a:effectLst/>
                <a:latin typeface="Times New Roman" panose="02020603050405020304" pitchFamily="18" charset="0"/>
                <a:ea typeface="Arial" panose="020B0604020202020204" pitchFamily="34" charset="0"/>
                <a:cs typeface="Times New Roman" panose="02020603050405020304" pitchFamily="18" charset="0"/>
              </a:rPr>
              <a:t>. Dây chằng bẹn</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a:t>
            </a:r>
            <a:r>
              <a:rPr lang="vi-VN" sz="1800">
                <a:effectLst/>
                <a:latin typeface="Times New Roman" panose="02020603050405020304" pitchFamily="18" charset="0"/>
                <a:ea typeface="Arial" panose="020B0604020202020204" pitchFamily="34" charset="0"/>
                <a:cs typeface="Times New Roman" panose="02020603050405020304" pitchFamily="18" charset="0"/>
              </a:rPr>
              <a:t>. Động mạch chậu ngoài</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c</a:t>
            </a:r>
            <a:r>
              <a:rPr lang="vi-VN" sz="1800">
                <a:effectLst/>
                <a:latin typeface="Times New Roman" panose="02020603050405020304" pitchFamily="18" charset="0"/>
                <a:ea typeface="Arial" panose="020B0604020202020204" pitchFamily="34" charset="0"/>
                <a:cs typeface="Times New Roman" panose="02020603050405020304" pitchFamily="18" charset="0"/>
              </a:rPr>
              <a:t>. Dây chằng Cooper</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d</a:t>
            </a:r>
            <a:r>
              <a:rPr lang="vi-VN" sz="1800">
                <a:effectLst/>
                <a:latin typeface="Times New Roman" panose="02020603050405020304" pitchFamily="18" charset="0"/>
                <a:ea typeface="Arial" panose="020B0604020202020204" pitchFamily="34" charset="0"/>
                <a:cs typeface="Times New Roman" panose="02020603050405020304" pitchFamily="18" charset="0"/>
              </a:rPr>
              <a:t>. Động mạch thư</a:t>
            </a:r>
            <a:r>
              <a:rPr lang="en-US" sz="1800">
                <a:effectLst/>
                <a:latin typeface="Times New Roman" panose="02020603050405020304" pitchFamily="18" charset="0"/>
                <a:ea typeface="Arial" panose="020B0604020202020204" pitchFamily="34" charset="0"/>
                <a:cs typeface="Times New Roman" panose="02020603050405020304" pitchFamily="18" charset="0"/>
              </a:rPr>
              <a:t>ợ</a:t>
            </a:r>
            <a:r>
              <a:rPr lang="vi-VN" sz="1800">
                <a:effectLst/>
                <a:latin typeface="Times New Roman" panose="02020603050405020304" pitchFamily="18" charset="0"/>
                <a:ea typeface="Arial" panose="020B0604020202020204" pitchFamily="34" charset="0"/>
                <a:cs typeface="Times New Roman" panose="02020603050405020304" pitchFamily="18" charset="0"/>
              </a:rPr>
              <a:t>ng vị dưới</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e.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Lỗ</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bẹn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nông</a:t>
            </a:r>
            <a:endParaRPr lang="en-US"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5257599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Y13HK1</a:t>
            </a:r>
          </a:p>
        </p:txBody>
      </p:sp>
    </p:spTree>
    <p:extLst>
      <p:ext uri="{BB962C8B-B14F-4D97-AF65-F5344CB8AC3E}">
        <p14:creationId xmlns:p14="http://schemas.microsoft.com/office/powerpoint/2010/main" val="2632153139"/>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808165"/>
            <a:ext cx="9144000" cy="901113"/>
          </a:xfrm>
        </p:spPr>
        <p:txBody>
          <a:bodyPr>
            <a:normAutofit/>
          </a:bodyPr>
          <a:lstStyle/>
          <a:p>
            <a:pPr algn="l"/>
            <a:r>
              <a:rPr lang="en-US" sz="2000">
                <a:latin typeface="Arial" panose="020B0604020202020204" pitchFamily="34" charset="0"/>
                <a:cs typeface="Arial" panose="020B0604020202020204" pitchFamily="34" charset="0"/>
              </a:rPr>
              <a:t>Note:  B </a:t>
            </a:r>
          </a:p>
        </p:txBody>
      </p:sp>
      <p:pic>
        <p:nvPicPr>
          <p:cNvPr id="4" name="Picture 3" descr="Text&#10;&#10;Description automatically generated">
            <a:extLst>
              <a:ext uri="{FF2B5EF4-FFF2-40B4-BE49-F238E27FC236}">
                <a16:creationId xmlns:a16="http://schemas.microsoft.com/office/drawing/2014/main" id="{F445713E-2DF5-4896-8924-F8F62FF074AA}"/>
              </a:ext>
            </a:extLst>
          </p:cNvPr>
          <p:cNvPicPr>
            <a:picLocks noChangeAspect="1"/>
          </p:cNvPicPr>
          <p:nvPr/>
        </p:nvPicPr>
        <p:blipFill>
          <a:blip r:embed="rId3"/>
          <a:stretch>
            <a:fillRect/>
          </a:stretch>
        </p:blipFill>
        <p:spPr>
          <a:xfrm>
            <a:off x="0" y="0"/>
            <a:ext cx="6554307" cy="2536166"/>
          </a:xfrm>
          <a:prstGeom prst="rect">
            <a:avLst/>
          </a:prstGeom>
        </p:spPr>
      </p:pic>
    </p:spTree>
    <p:extLst>
      <p:ext uri="{BB962C8B-B14F-4D97-AF65-F5344CB8AC3E}">
        <p14:creationId xmlns:p14="http://schemas.microsoft.com/office/powerpoint/2010/main" val="5532212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C  </a:t>
            </a:r>
          </a:p>
        </p:txBody>
      </p:sp>
      <p:sp>
        <p:nvSpPr>
          <p:cNvPr id="4" name="TextBox 3">
            <a:extLst>
              <a:ext uri="{FF2B5EF4-FFF2-40B4-BE49-F238E27FC236}">
                <a16:creationId xmlns:a16="http://schemas.microsoft.com/office/drawing/2014/main" id="{789503AD-ECD0-4391-A7A7-BA3A15F2936A}"/>
              </a:ext>
            </a:extLst>
          </p:cNvPr>
          <p:cNvSpPr txBox="1"/>
          <p:nvPr/>
        </p:nvSpPr>
        <p:spPr>
          <a:xfrm>
            <a:off x="124088" y="111527"/>
            <a:ext cx="4606504" cy="1977786"/>
          </a:xfrm>
          <a:prstGeom prst="rect">
            <a:avLst/>
          </a:prstGeom>
          <a:noFill/>
        </p:spPr>
        <p:txBody>
          <a:bodyPr wrap="square">
            <a:spAutoFit/>
          </a:bodyPr>
          <a:lstStyle/>
          <a:p>
            <a:pPr marL="0" marR="0" algn="just">
              <a:lnSpc>
                <a:spcPct val="115000"/>
              </a:lnSpc>
              <a:spcBef>
                <a:spcPts val="0"/>
              </a:spcBef>
              <a:spcAft>
                <a:spcPts val="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37. Thoát vị bịt hay gặp ở bệnh nhân nào ?</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0" marR="0" algn="just">
              <a:lnSpc>
                <a:spcPct val="115000"/>
              </a:lnSpc>
              <a:spcBef>
                <a:spcPts val="0"/>
              </a:spcBef>
              <a:spcAft>
                <a:spcPts val="0"/>
              </a:spcAft>
              <a:tabLst>
                <a:tab pos="-18034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a.	Nam, trẻ tuổi</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0" marR="0" algn="just">
              <a:lnSpc>
                <a:spcPct val="115000"/>
              </a:lnSpc>
              <a:spcBef>
                <a:spcPts val="0"/>
              </a:spcBef>
              <a:spcAft>
                <a:spcPts val="0"/>
              </a:spcAft>
              <a:tabLst>
                <a:tab pos="-18034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b.	Nam, béo phì</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0" marR="0" algn="just">
              <a:lnSpc>
                <a:spcPct val="115000"/>
              </a:lnSpc>
              <a:spcBef>
                <a:spcPts val="0"/>
              </a:spcBef>
              <a:spcAft>
                <a:spcPts val="0"/>
              </a:spcAft>
              <a:tabLst>
                <a:tab pos="-18034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	Nữ, gầy ốm </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0" marR="0" algn="just">
              <a:lnSpc>
                <a:spcPct val="115000"/>
              </a:lnSpc>
              <a:spcBef>
                <a:spcPts val="0"/>
              </a:spcBef>
              <a:spcAft>
                <a:spcPts val="0"/>
              </a:spcAft>
              <a:tabLst>
                <a:tab pos="-18034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d.	Nữ, sinh đẻ nhiều</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0" marR="0" algn="just">
              <a:lnSpc>
                <a:spcPct val="115000"/>
              </a:lnSpc>
              <a:spcBef>
                <a:spcPts val="0"/>
              </a:spcBef>
              <a:spcAft>
                <a:spcPts val="0"/>
              </a:spcAft>
              <a:tabLst>
                <a:tab pos="-18034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e.	Bệnh nhân nằm liệt giường</a:t>
            </a:r>
            <a:endParaRPr lang="en-US"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747763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Y13HK2</a:t>
            </a:r>
          </a:p>
        </p:txBody>
      </p:sp>
    </p:spTree>
    <p:extLst>
      <p:ext uri="{BB962C8B-B14F-4D97-AF65-F5344CB8AC3E}">
        <p14:creationId xmlns:p14="http://schemas.microsoft.com/office/powerpoint/2010/main" val="3289399583"/>
      </p:ext>
    </p:extLst>
  </p:cSld>
  <p:clrMapOvr>
    <a:overrideClrMapping bg1="dk1" tx1="lt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D  </a:t>
            </a:r>
          </a:p>
        </p:txBody>
      </p:sp>
      <p:sp>
        <p:nvSpPr>
          <p:cNvPr id="4" name="TextBox 3">
            <a:extLst>
              <a:ext uri="{FF2B5EF4-FFF2-40B4-BE49-F238E27FC236}">
                <a16:creationId xmlns:a16="http://schemas.microsoft.com/office/drawing/2014/main" id="{389532DA-7C7B-4741-B2CE-67DF0EFE33FC}"/>
              </a:ext>
            </a:extLst>
          </p:cNvPr>
          <p:cNvSpPr txBox="1"/>
          <p:nvPr/>
        </p:nvSpPr>
        <p:spPr>
          <a:xfrm>
            <a:off x="252047" y="194442"/>
            <a:ext cx="7485184" cy="2296334"/>
          </a:xfrm>
          <a:prstGeom prst="rect">
            <a:avLst/>
          </a:prstGeom>
          <a:noFill/>
        </p:spPr>
        <p:txBody>
          <a:bodyPr wrap="square">
            <a:spAutoFit/>
          </a:bodyPr>
          <a:lstStyle/>
          <a:p>
            <a:pPr marL="0" marR="0" algn="just">
              <a:lnSpc>
                <a:spcPct val="115000"/>
              </a:lnSpc>
              <a:spcBef>
                <a:spcPts val="0"/>
              </a:spcBef>
              <a:spcAft>
                <a:spcPts val="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56.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Một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mổ</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thoát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vị</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bẹn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đặt</a:t>
            </a:r>
            <a:r>
              <a:rPr lang="en-US" sz="1800">
                <a:effectLst/>
                <a:latin typeface="Times New Roman" panose="02020603050405020304" pitchFamily="18" charset="0"/>
                <a:ea typeface="Arial" panose="020B0604020202020204" pitchFamily="34" charset="0"/>
                <a:cs typeface="Times New Roman" panose="02020603050405020304" pitchFamily="18" charset="0"/>
              </a:rPr>
              <a:t> mesh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tái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tạo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thành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bẹn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bị</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nhiễm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trùng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vết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mổ</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sâu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thời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gian</a:t>
            </a:r>
            <a:r>
              <a:rPr lang="en-US" sz="1800">
                <a:effectLst/>
                <a:latin typeface="Times New Roman" panose="02020603050405020304" pitchFamily="18" charset="0"/>
                <a:ea typeface="Arial" panose="020B0604020202020204" pitchFamily="34" charset="0"/>
                <a:cs typeface="Times New Roman" panose="02020603050405020304" pitchFamily="18" charset="0"/>
              </a:rPr>
              <a:t> bao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lâu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mổ</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0" marR="0" algn="just">
              <a:lnSpc>
                <a:spcPct val="115000"/>
              </a:lnSpc>
              <a:spcBef>
                <a:spcPts val="0"/>
              </a:spcBef>
              <a:spcAft>
                <a:spcPts val="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a. 1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tuần</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0" marR="0" algn="just">
              <a:lnSpc>
                <a:spcPct val="115000"/>
              </a:lnSpc>
              <a:spcBef>
                <a:spcPts val="0"/>
              </a:spcBef>
              <a:spcAft>
                <a:spcPts val="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 1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tháng</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0" marR="0" algn="just">
              <a:lnSpc>
                <a:spcPct val="115000"/>
              </a:lnSpc>
              <a:spcBef>
                <a:spcPts val="0"/>
              </a:spcBef>
              <a:spcAft>
                <a:spcPts val="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c. 6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tháng</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0" marR="0" algn="just">
              <a:lnSpc>
                <a:spcPct val="115000"/>
              </a:lnSpc>
              <a:spcBef>
                <a:spcPts val="0"/>
              </a:spcBef>
              <a:spcAft>
                <a:spcPts val="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d. 12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tháng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0" marR="0" algn="just">
              <a:lnSpc>
                <a:spcPct val="115000"/>
              </a:lnSpc>
              <a:spcBef>
                <a:spcPts val="0"/>
              </a:spcBef>
              <a:spcAft>
                <a:spcPts val="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e. 24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tháng</a:t>
            </a:r>
            <a:endParaRPr lang="en-US"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0011076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Y12HK1</a:t>
            </a:r>
          </a:p>
        </p:txBody>
      </p:sp>
    </p:spTree>
    <p:extLst>
      <p:ext uri="{BB962C8B-B14F-4D97-AF65-F5344CB8AC3E}">
        <p14:creationId xmlns:p14="http://schemas.microsoft.com/office/powerpoint/2010/main" val="256271053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err="1">
                <a:latin typeface="Arial" panose="020B0604020202020204" pitchFamily="34" charset="0"/>
                <a:cs typeface="Arial" panose="020B0604020202020204" pitchFamily="34" charset="0"/>
              </a:rPr>
              <a:t>Lần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trước</a:t>
            </a:r>
            <a:r>
              <a:rPr lang="en-US" sz="2000" dirty="0">
                <a:latin typeface="Arial" panose="020B0604020202020204" pitchFamily="34" charset="0"/>
                <a:cs typeface="Arial" panose="020B0604020202020204" pitchFamily="34" charset="0"/>
              </a:rPr>
              <a:t> GT, </a:t>
            </a:r>
            <a:r>
              <a:rPr lang="en-US" sz="2000" dirty="0" err="1">
                <a:latin typeface="Arial" panose="020B0604020202020204" pitchFamily="34" charset="0"/>
                <a:cs typeface="Arial" panose="020B0604020202020204" pitchFamily="34" charset="0"/>
              </a:rPr>
              <a:t>này</a:t>
            </a:r>
            <a:r>
              <a:rPr lang="en-US" sz="2000" dirty="0">
                <a:latin typeface="Arial" panose="020B0604020202020204" pitchFamily="34" charset="0"/>
                <a:cs typeface="Arial" panose="020B0604020202020204" pitchFamily="34" charset="0"/>
              </a:rPr>
              <a:t> GT </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tái</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phát</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Chẩn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đoán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định</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hướng</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phương</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pháp</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điều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trị</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lần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trước</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mổ</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hở</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thì</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có</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thể</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lần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này</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mổ</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nội</a:t>
            </a:r>
            <a:r>
              <a:rPr lang="en-US" sz="2000" dirty="0">
                <a:latin typeface="Arial" panose="020B0604020202020204" pitchFamily="34" charset="0"/>
                <a:cs typeface="Arial" panose="020B0604020202020204" pitchFamily="34" charset="0"/>
                <a:sym typeface="Wingdings" panose="05000000000000000000" pitchFamily="2" charset="2"/>
              </a:rPr>
              <a:t> soi </a:t>
            </a:r>
            <a:r>
              <a:rPr lang="en-US" sz="2000" dirty="0" err="1">
                <a:latin typeface="Arial" panose="020B0604020202020204" pitchFamily="34" charset="0"/>
                <a:cs typeface="Arial" panose="020B0604020202020204" pitchFamily="34" charset="0"/>
                <a:sym typeface="Wingdings" panose="05000000000000000000" pitchFamily="2" charset="2"/>
              </a:rPr>
              <a:t>tốt</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hơn</a:t>
            </a:r>
            <a:r>
              <a:rPr lang="en-US" sz="2000" dirty="0">
                <a:latin typeface="Arial" panose="020B0604020202020204" pitchFamily="34" charset="0"/>
                <a:cs typeface="Arial" panose="020B0604020202020204" pitchFamily="34" charset="0"/>
                <a:sym typeface="Wingdings" panose="05000000000000000000" pitchFamily="2" charset="2"/>
              </a:rPr>
              <a:t>)</a:t>
            </a:r>
          </a:p>
          <a:p>
            <a:pPr algn="l"/>
            <a:r>
              <a:rPr lang="en-US" sz="2000" dirty="0" err="1">
                <a:latin typeface="Arial" panose="020B0604020202020204" pitchFamily="34" charset="0"/>
                <a:cs typeface="Arial" panose="020B0604020202020204" pitchFamily="34" charset="0"/>
                <a:sym typeface="Wingdings" panose="05000000000000000000" pitchFamily="2" charset="2"/>
              </a:rPr>
              <a:t>Câu</a:t>
            </a:r>
            <a:r>
              <a:rPr lang="en-US" sz="2000" dirty="0">
                <a:latin typeface="Arial" panose="020B0604020202020204" pitchFamily="34" charset="0"/>
                <a:cs typeface="Arial" panose="020B0604020202020204" pitchFamily="34" charset="0"/>
                <a:sym typeface="Wingdings" panose="05000000000000000000" pitchFamily="2" charset="2"/>
              </a:rPr>
              <a:t> D </a:t>
            </a:r>
            <a:r>
              <a:rPr lang="en-US" sz="2000" dirty="0" err="1">
                <a:latin typeface="Arial" panose="020B0604020202020204" pitchFamily="34" charset="0"/>
                <a:cs typeface="Arial" panose="020B0604020202020204" pitchFamily="34" charset="0"/>
                <a:sym typeface="Wingdings" panose="05000000000000000000" pitchFamily="2" charset="2"/>
              </a:rPr>
              <a:t>cũng</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đúng</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nhưng</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không</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đủ</a:t>
            </a:r>
            <a:r>
              <a:rPr lang="en-US" sz="2000" dirty="0">
                <a:latin typeface="Arial" panose="020B0604020202020204" pitchFamily="34" charset="0"/>
                <a:cs typeface="Arial" panose="020B0604020202020204" pitchFamily="34" charset="0"/>
                <a:sym typeface="Wingdings" panose="05000000000000000000" pitchFamily="2" charset="2"/>
              </a:rPr>
              <a:t>. -&gt; TVB (P) </a:t>
            </a:r>
            <a:r>
              <a:rPr lang="en-US" sz="2000" dirty="0" err="1">
                <a:latin typeface="Arial" panose="020B0604020202020204" pitchFamily="34" charset="0"/>
                <a:cs typeface="Arial" panose="020B0604020202020204" pitchFamily="34" charset="0"/>
                <a:sym typeface="Wingdings" panose="05000000000000000000" pitchFamily="2" charset="2"/>
              </a:rPr>
              <a:t>gián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tiếp</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tái</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phát</a:t>
            </a:r>
            <a:endParaRPr lang="en-US" sz="2000" dirty="0">
              <a:latin typeface="Arial" panose="020B0604020202020204" pitchFamily="34" charset="0"/>
              <a:cs typeface="Arial" panose="020B0604020202020204" pitchFamily="34" charset="0"/>
              <a:sym typeface="Wingdings" panose="05000000000000000000" pitchFamily="2" charset="2"/>
            </a:endParaRPr>
          </a:p>
        </p:txBody>
      </p:sp>
      <p:pic>
        <p:nvPicPr>
          <p:cNvPr id="2" name="Picture 1">
            <a:extLst>
              <a:ext uri="{FF2B5EF4-FFF2-40B4-BE49-F238E27FC236}">
                <a16:creationId xmlns:a16="http://schemas.microsoft.com/office/drawing/2014/main" id="{1C9D9CB8-3067-4B2A-8293-F4773A8E7011}"/>
              </a:ext>
            </a:extLst>
          </p:cNvPr>
          <p:cNvPicPr>
            <a:picLocks noChangeAspect="1"/>
          </p:cNvPicPr>
          <p:nvPr/>
        </p:nvPicPr>
        <p:blipFill>
          <a:blip r:embed="rId3"/>
          <a:stretch>
            <a:fillRect/>
          </a:stretch>
        </p:blipFill>
        <p:spPr>
          <a:xfrm>
            <a:off x="0" y="0"/>
            <a:ext cx="8315325" cy="1533525"/>
          </a:xfrm>
          <a:prstGeom prst="rect">
            <a:avLst/>
          </a:prstGeom>
        </p:spPr>
      </p:pic>
      <p:pic>
        <p:nvPicPr>
          <p:cNvPr id="4" name="Picture 3">
            <a:extLst>
              <a:ext uri="{FF2B5EF4-FFF2-40B4-BE49-F238E27FC236}">
                <a16:creationId xmlns:a16="http://schemas.microsoft.com/office/drawing/2014/main" id="{F12A739A-7A2A-40E1-94B7-F46B79AE0A0C}"/>
              </a:ext>
            </a:extLst>
          </p:cNvPr>
          <p:cNvPicPr>
            <a:picLocks noChangeAspect="1"/>
          </p:cNvPicPr>
          <p:nvPr/>
        </p:nvPicPr>
        <p:blipFill>
          <a:blip r:embed="rId4"/>
          <a:stretch>
            <a:fillRect/>
          </a:stretch>
        </p:blipFill>
        <p:spPr>
          <a:xfrm>
            <a:off x="0" y="1533525"/>
            <a:ext cx="2247900" cy="1047750"/>
          </a:xfrm>
          <a:prstGeom prst="rect">
            <a:avLst/>
          </a:prstGeom>
        </p:spPr>
      </p:pic>
    </p:spTree>
    <p:extLst>
      <p:ext uri="{BB962C8B-B14F-4D97-AF65-F5344CB8AC3E}">
        <p14:creationId xmlns:p14="http://schemas.microsoft.com/office/powerpoint/2010/main" val="3675203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r>
              <a:rPr lang="en-US" sz="2000" err="1">
                <a:latin typeface="Arial" panose="020B0604020202020204" pitchFamily="34" charset="0"/>
                <a:cs typeface="Arial" panose="020B0604020202020204" pitchFamily="34" charset="0"/>
              </a:rPr>
              <a:t>trong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đùi</a:t>
            </a:r>
            <a:r>
              <a:rPr lang="en-US" sz="2000">
                <a:latin typeface="Arial" panose="020B0604020202020204" pitchFamily="34" charset="0"/>
                <a:cs typeface="Arial" panose="020B0604020202020204" pitchFamily="34" charset="0"/>
              </a:rPr>
              <a:t>  </a:t>
            </a:r>
          </a:p>
        </p:txBody>
      </p:sp>
      <p:pic>
        <p:nvPicPr>
          <p:cNvPr id="8" name="Picture 7" descr="Text&#10;&#10;Description automatically generated with low confidence">
            <a:extLst>
              <a:ext uri="{FF2B5EF4-FFF2-40B4-BE49-F238E27FC236}">
                <a16:creationId xmlns:a16="http://schemas.microsoft.com/office/drawing/2014/main" id="{F49CF9D3-4D3F-431D-A366-784A82D6FF42}"/>
              </a:ext>
            </a:extLst>
          </p:cNvPr>
          <p:cNvPicPr>
            <a:picLocks noChangeAspect="1"/>
          </p:cNvPicPr>
          <p:nvPr/>
        </p:nvPicPr>
        <p:blipFill>
          <a:blip r:embed="rId3"/>
          <a:stretch>
            <a:fillRect/>
          </a:stretch>
        </p:blipFill>
        <p:spPr>
          <a:xfrm>
            <a:off x="-1" y="-1"/>
            <a:ext cx="6711135" cy="2192215"/>
          </a:xfrm>
          <a:prstGeom prst="rect">
            <a:avLst/>
          </a:prstGeom>
        </p:spPr>
      </p:pic>
    </p:spTree>
    <p:extLst>
      <p:ext uri="{BB962C8B-B14F-4D97-AF65-F5344CB8AC3E}">
        <p14:creationId xmlns:p14="http://schemas.microsoft.com/office/powerpoint/2010/main" val="31105957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818185"/>
            <a:ext cx="9144000" cy="1845373"/>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28D, 54B (TV </a:t>
            </a:r>
            <a:r>
              <a:rPr lang="en-US" sz="2000" dirty="0" err="1">
                <a:latin typeface="Arial" panose="020B0604020202020204" pitchFamily="34" charset="0"/>
                <a:cs typeface="Arial" panose="020B0604020202020204" pitchFamily="34" charset="0"/>
                <a:sym typeface="Wingdings" panose="05000000000000000000" pitchFamily="2" charset="2"/>
              </a:rPr>
              <a:t>bẹn</a:t>
            </a:r>
            <a:r>
              <a:rPr lang="en-US" sz="2000" dirty="0">
                <a:latin typeface="Arial" panose="020B0604020202020204" pitchFamily="34" charset="0"/>
                <a:cs typeface="Arial" panose="020B0604020202020204" pitchFamily="34" charset="0"/>
                <a:sym typeface="Wingdings" panose="05000000000000000000" pitchFamily="2" charset="2"/>
              </a:rPr>
              <a:t> &gt; TV </a:t>
            </a:r>
            <a:r>
              <a:rPr lang="en-US" sz="2000" dirty="0" err="1">
                <a:latin typeface="Arial" panose="020B0604020202020204" pitchFamily="34" charset="0"/>
                <a:cs typeface="Arial" panose="020B0604020202020204" pitchFamily="34" charset="0"/>
                <a:sym typeface="Wingdings" panose="05000000000000000000" pitchFamily="2" charset="2"/>
              </a:rPr>
              <a:t>vết</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mổ</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cũ</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a:t>
            </a:r>
          </a:p>
        </p:txBody>
      </p:sp>
      <p:pic>
        <p:nvPicPr>
          <p:cNvPr id="4" name="Picture 3" descr="Graphical user interface, text, application&#10;&#10;Description automatically generated">
            <a:extLst>
              <a:ext uri="{FF2B5EF4-FFF2-40B4-BE49-F238E27FC236}">
                <a16:creationId xmlns:a16="http://schemas.microsoft.com/office/drawing/2014/main" id="{D426841A-B4AD-493B-A965-3365F6A90F2F}"/>
              </a:ext>
            </a:extLst>
          </p:cNvPr>
          <p:cNvPicPr>
            <a:picLocks noChangeAspect="1"/>
          </p:cNvPicPr>
          <p:nvPr/>
        </p:nvPicPr>
        <p:blipFill>
          <a:blip r:embed="rId3"/>
          <a:stretch>
            <a:fillRect/>
          </a:stretch>
        </p:blipFill>
        <p:spPr>
          <a:xfrm>
            <a:off x="0" y="0"/>
            <a:ext cx="7382905" cy="1933845"/>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DE479B5B-D5AC-4E29-93AC-7401C80A252B}"/>
              </a:ext>
            </a:extLst>
          </p:cNvPr>
          <p:cNvPicPr>
            <a:picLocks noChangeAspect="1"/>
          </p:cNvPicPr>
          <p:nvPr/>
        </p:nvPicPr>
        <p:blipFill>
          <a:blip r:embed="rId4"/>
          <a:stretch>
            <a:fillRect/>
          </a:stretch>
        </p:blipFill>
        <p:spPr>
          <a:xfrm>
            <a:off x="57298" y="1933845"/>
            <a:ext cx="5782482" cy="1457528"/>
          </a:xfrm>
          <a:prstGeom prst="rect">
            <a:avLst/>
          </a:prstGeom>
        </p:spPr>
      </p:pic>
    </p:spTree>
    <p:extLst>
      <p:ext uri="{BB962C8B-B14F-4D97-AF65-F5344CB8AC3E}">
        <p14:creationId xmlns:p14="http://schemas.microsoft.com/office/powerpoint/2010/main" val="35354432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6" name="Picture 5" descr="Text&#10;&#10;Description automatically generated with low confidence">
            <a:extLst>
              <a:ext uri="{FF2B5EF4-FFF2-40B4-BE49-F238E27FC236}">
                <a16:creationId xmlns:a16="http://schemas.microsoft.com/office/drawing/2014/main" id="{E3059E37-B749-4A88-8054-14ABAD3245EC}"/>
              </a:ext>
            </a:extLst>
          </p:cNvPr>
          <p:cNvPicPr>
            <a:picLocks noChangeAspect="1"/>
          </p:cNvPicPr>
          <p:nvPr/>
        </p:nvPicPr>
        <p:blipFill>
          <a:blip r:embed="rId3"/>
          <a:stretch>
            <a:fillRect/>
          </a:stretch>
        </p:blipFill>
        <p:spPr>
          <a:xfrm>
            <a:off x="0" y="0"/>
            <a:ext cx="7573432" cy="1790950"/>
          </a:xfrm>
          <a:prstGeom prst="rect">
            <a:avLst/>
          </a:prstGeom>
        </p:spPr>
      </p:pic>
      <p:pic>
        <p:nvPicPr>
          <p:cNvPr id="4" name="Picture 3" descr="Text&#10;&#10;Description automatically generated">
            <a:extLst>
              <a:ext uri="{FF2B5EF4-FFF2-40B4-BE49-F238E27FC236}">
                <a16:creationId xmlns:a16="http://schemas.microsoft.com/office/drawing/2014/main" id="{C9C5A41B-EA10-4AD0-A0A4-F74A19BDD3D8}"/>
              </a:ext>
            </a:extLst>
          </p:cNvPr>
          <p:cNvPicPr>
            <a:picLocks noChangeAspect="1"/>
          </p:cNvPicPr>
          <p:nvPr/>
        </p:nvPicPr>
        <p:blipFill>
          <a:blip r:embed="rId4"/>
          <a:stretch>
            <a:fillRect/>
          </a:stretch>
        </p:blipFill>
        <p:spPr>
          <a:xfrm>
            <a:off x="2255519" y="1944836"/>
            <a:ext cx="5586985" cy="1648193"/>
          </a:xfrm>
          <a:prstGeom prst="rect">
            <a:avLst/>
          </a:prstGeom>
        </p:spPr>
      </p:pic>
    </p:spTree>
    <p:extLst>
      <p:ext uri="{BB962C8B-B14F-4D97-AF65-F5344CB8AC3E}">
        <p14:creationId xmlns:p14="http://schemas.microsoft.com/office/powerpoint/2010/main" val="34476108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Y12HK2</a:t>
            </a:r>
          </a:p>
        </p:txBody>
      </p:sp>
    </p:spTree>
    <p:extLst>
      <p:ext uri="{BB962C8B-B14F-4D97-AF65-F5344CB8AC3E}">
        <p14:creationId xmlns:p14="http://schemas.microsoft.com/office/powerpoint/2010/main" val="3769110574"/>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E  </a:t>
            </a:r>
          </a:p>
        </p:txBody>
      </p:sp>
      <p:sp>
        <p:nvSpPr>
          <p:cNvPr id="4" name="TextBox 3">
            <a:extLst>
              <a:ext uri="{FF2B5EF4-FFF2-40B4-BE49-F238E27FC236}">
                <a16:creationId xmlns:a16="http://schemas.microsoft.com/office/drawing/2014/main" id="{A9DD4021-8E50-4756-AF95-8610390724AF}"/>
              </a:ext>
            </a:extLst>
          </p:cNvPr>
          <p:cNvSpPr txBox="1"/>
          <p:nvPr/>
        </p:nvSpPr>
        <p:spPr>
          <a:xfrm>
            <a:off x="87924" y="194442"/>
            <a:ext cx="7250722" cy="1977786"/>
          </a:xfrm>
          <a:prstGeom prst="rect">
            <a:avLst/>
          </a:prstGeom>
          <a:noFill/>
        </p:spPr>
        <p:txBody>
          <a:bodyPr wrap="square">
            <a:spAutoFit/>
          </a:bodyPr>
          <a:lstStyle/>
          <a:p>
            <a:pPr marL="0" marR="0" algn="just">
              <a:lnSpc>
                <a:spcPct val="115000"/>
              </a:lnSpc>
              <a:spcBef>
                <a:spcPts val="0"/>
              </a:spcBef>
              <a:spcAft>
                <a:spcPts val="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26</a:t>
            </a:r>
            <a:r>
              <a:rPr lang="vi-VN" sz="1800">
                <a:effectLst/>
                <a:latin typeface="Times New Roman" panose="02020603050405020304" pitchFamily="18" charset="0"/>
                <a:ea typeface="Arial" panose="020B0604020202020204" pitchFamily="34" charset="0"/>
                <a:cs typeface="Times New Roman" panose="02020603050405020304" pitchFamily="18" charset="0"/>
              </a:rPr>
              <a:t>. Đặc điểm nào sau đây phù hợp thoát vị đùi:</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0" marR="0" algn="just">
              <a:lnSpc>
                <a:spcPct val="115000"/>
              </a:lnSpc>
              <a:spcBef>
                <a:spcPts val="0"/>
              </a:spcBef>
              <a:spcAft>
                <a:spcPts val="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a. Cảm giác đau tức vùng bẹn</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0" marR="0" algn="just">
              <a:lnSpc>
                <a:spcPct val="115000"/>
              </a:lnSpc>
              <a:spcBef>
                <a:spcPts val="0"/>
              </a:spcBef>
              <a:spcAft>
                <a:spcPts val="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b. Thường ở nam giới</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0" marR="0" algn="just">
              <a:lnSpc>
                <a:spcPct val="115000"/>
              </a:lnSpc>
              <a:spcBef>
                <a:spcPts val="0"/>
              </a:spcBef>
              <a:spcAft>
                <a:spcPts val="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 Khối vùng bẹn thay đổi kích thước</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0" marR="0" algn="just">
              <a:lnSpc>
                <a:spcPct val="115000"/>
              </a:lnSpc>
              <a:spcBef>
                <a:spcPts val="0"/>
              </a:spcBef>
              <a:spcAft>
                <a:spcPts val="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d. Khối chắc, ấn đau, không xẹp</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0" marR="0" algn="just">
              <a:lnSpc>
                <a:spcPct val="115000"/>
              </a:lnSpc>
              <a:spcBef>
                <a:spcPts val="0"/>
              </a:spcBef>
              <a:spcAft>
                <a:spcPts val="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e. Khối nằm bên dưới dây chằng bẹn </a:t>
            </a:r>
            <a:endParaRPr lang="en-US"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9716689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 </a:t>
            </a:r>
          </a:p>
        </p:txBody>
      </p:sp>
      <p:sp>
        <p:nvSpPr>
          <p:cNvPr id="4" name="TextBox 3">
            <a:extLst>
              <a:ext uri="{FF2B5EF4-FFF2-40B4-BE49-F238E27FC236}">
                <a16:creationId xmlns:a16="http://schemas.microsoft.com/office/drawing/2014/main" id="{71987A04-C29F-4E5E-A705-8443730F0ADB}"/>
              </a:ext>
            </a:extLst>
          </p:cNvPr>
          <p:cNvSpPr txBox="1"/>
          <p:nvPr/>
        </p:nvSpPr>
        <p:spPr>
          <a:xfrm>
            <a:off x="381000" y="194442"/>
            <a:ext cx="6559061" cy="1977786"/>
          </a:xfrm>
          <a:prstGeom prst="rect">
            <a:avLst/>
          </a:prstGeom>
          <a:noFill/>
        </p:spPr>
        <p:txBody>
          <a:bodyPr wrap="square">
            <a:spAutoFit/>
          </a:bodyPr>
          <a:lstStyle/>
          <a:p>
            <a:pPr marL="0" marR="0" algn="just">
              <a:lnSpc>
                <a:spcPct val="115000"/>
              </a:lnSpc>
              <a:spcBef>
                <a:spcPts val="0"/>
              </a:spcBef>
              <a:spcAft>
                <a:spcPts val="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47</a:t>
            </a:r>
            <a:r>
              <a:rPr lang="vi-VN" sz="1800">
                <a:effectLst/>
                <a:latin typeface="Times New Roman" panose="02020603050405020304" pitchFamily="18" charset="0"/>
                <a:ea typeface="Arial" panose="020B0604020202020204" pitchFamily="34" charset="0"/>
                <a:cs typeface="Times New Roman" panose="02020603050405020304" pitchFamily="18" charset="0"/>
              </a:rPr>
              <a:t>. Thoát vị bẹn kẹt có các đặc điểm sau đây, NGOẠI TRỪ:</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Ấn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chói</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Đẩy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được</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Xuất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hiện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đã</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lâu</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thiếu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máu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nuôi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ruột</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cần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mổ</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cấp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cứu</a:t>
            </a:r>
            <a:endParaRPr lang="en-US"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2075124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Y11HK1</a:t>
            </a:r>
          </a:p>
        </p:txBody>
      </p:sp>
    </p:spTree>
    <p:extLst>
      <p:ext uri="{BB962C8B-B14F-4D97-AF65-F5344CB8AC3E}">
        <p14:creationId xmlns:p14="http://schemas.microsoft.com/office/powerpoint/2010/main" val="166816488"/>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116580"/>
            <a:ext cx="9144000" cy="3546978"/>
          </a:xfrm>
        </p:spPr>
        <p:txBody>
          <a:bodyPr>
            <a:normAutofit/>
          </a:bodyPr>
          <a:lstStyle/>
          <a:p>
            <a:pPr algn="l"/>
            <a:r>
              <a:rPr lang="en-US" sz="2000">
                <a:latin typeface="Arial" panose="020B0604020202020204" pitchFamily="34" charset="0"/>
                <a:cs typeface="Arial" panose="020B0604020202020204" pitchFamily="34" charset="0"/>
              </a:rPr>
              <a:t>Note: </a:t>
            </a:r>
          </a:p>
          <a:p>
            <a:pPr algn="l"/>
            <a:r>
              <a:rPr lang="en-US" sz="2000">
                <a:latin typeface="Arial" panose="020B0604020202020204" pitchFamily="34" charset="0"/>
                <a:cs typeface="Arial" panose="020B0604020202020204" pitchFamily="34" charset="0"/>
              </a:rPr>
              <a:t>13/ </a:t>
            </a:r>
            <a:r>
              <a:rPr lang="en-US" sz="2000" err="1">
                <a:latin typeface="Arial" panose="020B0604020202020204" pitchFamily="34" charset="0"/>
                <a:cs typeface="Arial" panose="020B0604020202020204" pitchFamily="34" charset="0"/>
              </a:rPr>
              <a:t>tập</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thể</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hình</a:t>
            </a:r>
            <a:r>
              <a:rPr lang="en-US" sz="2000">
                <a:latin typeface="Arial" panose="020B0604020202020204" pitchFamily="34" charset="0"/>
                <a:cs typeface="Arial" panose="020B0604020202020204" pitchFamily="34" charset="0"/>
              </a:rPr>
              <a:t> k </a:t>
            </a:r>
            <a:r>
              <a:rPr lang="en-US" sz="2000" err="1">
                <a:latin typeface="Arial" panose="020B0604020202020204" pitchFamily="34" charset="0"/>
                <a:cs typeface="Arial" panose="020B0604020202020204" pitchFamily="34" charset="0"/>
              </a:rPr>
              <a:t>phải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ytnc</a:t>
            </a:r>
            <a:r>
              <a:rPr lang="en-US" sz="2000">
                <a:latin typeface="Arial" panose="020B0604020202020204" pitchFamily="34" charset="0"/>
                <a:cs typeface="Arial" panose="020B0604020202020204" pitchFamily="34" charset="0"/>
              </a:rPr>
              <a:t>??</a:t>
            </a:r>
          </a:p>
          <a:p>
            <a:pPr algn="l"/>
            <a:r>
              <a:rPr lang="en-US" sz="2000">
                <a:latin typeface="Arial" panose="020B0604020202020204" pitchFamily="34" charset="0"/>
                <a:cs typeface="Arial" panose="020B0604020202020204" pitchFamily="34" charset="0"/>
              </a:rPr>
              <a:t>24/ </a:t>
            </a:r>
            <a:r>
              <a:rPr lang="en-US" sz="2000" err="1">
                <a:latin typeface="Arial" panose="020B0604020202020204" pitchFamily="34" charset="0"/>
                <a:cs typeface="Arial" panose="020B0604020202020204" pitchFamily="34" charset="0"/>
              </a:rPr>
              <a:t>Chắc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tái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phát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trùng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đề</a:t>
            </a:r>
            <a:endParaRPr lang="en-US" sz="2000">
              <a:latin typeface="Arial" panose="020B0604020202020204" pitchFamily="34" charset="0"/>
              <a:cs typeface="Arial" panose="020B0604020202020204" pitchFamily="34" charset="0"/>
            </a:endParaRPr>
          </a:p>
        </p:txBody>
      </p:sp>
      <p:pic>
        <p:nvPicPr>
          <p:cNvPr id="6" name="Picture 5" descr="Text&#10;&#10;Description automatically generated">
            <a:extLst>
              <a:ext uri="{FF2B5EF4-FFF2-40B4-BE49-F238E27FC236}">
                <a16:creationId xmlns:a16="http://schemas.microsoft.com/office/drawing/2014/main" id="{E60480C3-459B-4D28-848E-ABA8E1F5613A}"/>
              </a:ext>
            </a:extLst>
          </p:cNvPr>
          <p:cNvPicPr>
            <a:picLocks noChangeAspect="1"/>
          </p:cNvPicPr>
          <p:nvPr/>
        </p:nvPicPr>
        <p:blipFill>
          <a:blip r:embed="rId3"/>
          <a:stretch>
            <a:fillRect/>
          </a:stretch>
        </p:blipFill>
        <p:spPr>
          <a:xfrm>
            <a:off x="-1" y="0"/>
            <a:ext cx="9038493" cy="1718396"/>
          </a:xfrm>
          <a:prstGeom prst="rect">
            <a:avLst/>
          </a:prstGeom>
        </p:spPr>
      </p:pic>
      <p:pic>
        <p:nvPicPr>
          <p:cNvPr id="10" name="Picture 9" descr="Text&#10;&#10;Description automatically generated">
            <a:extLst>
              <a:ext uri="{FF2B5EF4-FFF2-40B4-BE49-F238E27FC236}">
                <a16:creationId xmlns:a16="http://schemas.microsoft.com/office/drawing/2014/main" id="{80A4FE0A-E8E4-4B77-A683-E1FF9826361F}"/>
              </a:ext>
            </a:extLst>
          </p:cNvPr>
          <p:cNvPicPr>
            <a:picLocks noChangeAspect="1"/>
          </p:cNvPicPr>
          <p:nvPr/>
        </p:nvPicPr>
        <p:blipFill>
          <a:blip r:embed="rId4"/>
          <a:stretch>
            <a:fillRect/>
          </a:stretch>
        </p:blipFill>
        <p:spPr>
          <a:xfrm>
            <a:off x="0" y="1995056"/>
            <a:ext cx="6496957" cy="933580"/>
          </a:xfrm>
          <a:prstGeom prst="rect">
            <a:avLst/>
          </a:prstGeom>
        </p:spPr>
      </p:pic>
    </p:spTree>
    <p:extLst>
      <p:ext uri="{BB962C8B-B14F-4D97-AF65-F5344CB8AC3E}">
        <p14:creationId xmlns:p14="http://schemas.microsoft.com/office/powerpoint/2010/main" val="8124723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Y11HK2</a:t>
            </a:r>
          </a:p>
        </p:txBody>
      </p:sp>
    </p:spTree>
    <p:extLst>
      <p:ext uri="{BB962C8B-B14F-4D97-AF65-F5344CB8AC3E}">
        <p14:creationId xmlns:p14="http://schemas.microsoft.com/office/powerpoint/2010/main" val="1907967810"/>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E   </a:t>
            </a:r>
          </a:p>
        </p:txBody>
      </p:sp>
      <p:sp>
        <p:nvSpPr>
          <p:cNvPr id="4" name="TextBox 3">
            <a:extLst>
              <a:ext uri="{FF2B5EF4-FFF2-40B4-BE49-F238E27FC236}">
                <a16:creationId xmlns:a16="http://schemas.microsoft.com/office/drawing/2014/main" id="{E74D6D88-5779-48C7-8AD3-512C9AFB62C8}"/>
              </a:ext>
            </a:extLst>
          </p:cNvPr>
          <p:cNvSpPr txBox="1"/>
          <p:nvPr/>
        </p:nvSpPr>
        <p:spPr>
          <a:xfrm>
            <a:off x="87924" y="194442"/>
            <a:ext cx="7731368" cy="1983428"/>
          </a:xfrm>
          <a:prstGeom prst="rect">
            <a:avLst/>
          </a:prstGeom>
          <a:noFill/>
        </p:spPr>
        <p:txBody>
          <a:bodyPr wrap="square">
            <a:spAutoFit/>
          </a:bodyPr>
          <a:lstStyle/>
          <a:p>
            <a:pPr marL="0" marR="0">
              <a:lnSpc>
                <a:spcPct val="115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59.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Thoát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vị</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bẹn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xảy</a:t>
            </a:r>
            <a:r>
              <a:rPr lang="en-US" sz="1800">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ngoại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trừ</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Thoát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vị</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kẹt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b.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Thoát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vị</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nghẹt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c.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Tắc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ruột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d.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Chấn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thương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vỡ</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tạng</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e.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Hoại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tử</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tinh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hoàn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67844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402413"/>
          </a:xfrm>
        </p:spPr>
        <p:txBody>
          <a:bodyPr>
            <a:normAutofit/>
          </a:bodyPr>
          <a:lstStyle/>
          <a:p>
            <a:pPr algn="l"/>
            <a:r>
              <a:rPr lang="en-US" sz="2000">
                <a:latin typeface="Arial" panose="020B0604020202020204" pitchFamily="34" charset="0"/>
                <a:cs typeface="Arial" panose="020B0604020202020204" pitchFamily="34" charset="0"/>
              </a:rPr>
              <a:t>GT </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bẹn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bìu</a:t>
            </a:r>
            <a:endParaRPr lang="en-US" sz="200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444A194-6D65-4510-8D0F-AA50A025A71D}"/>
              </a:ext>
            </a:extLst>
          </p:cNvPr>
          <p:cNvPicPr>
            <a:picLocks noChangeAspect="1"/>
          </p:cNvPicPr>
          <p:nvPr/>
        </p:nvPicPr>
        <p:blipFill>
          <a:blip r:embed="rId3"/>
          <a:stretch>
            <a:fillRect/>
          </a:stretch>
        </p:blipFill>
        <p:spPr>
          <a:xfrm>
            <a:off x="105895" y="0"/>
            <a:ext cx="8286750" cy="2400300"/>
          </a:xfrm>
          <a:prstGeom prst="rect">
            <a:avLst/>
          </a:prstGeom>
        </p:spPr>
      </p:pic>
    </p:spTree>
    <p:extLst>
      <p:ext uri="{BB962C8B-B14F-4D97-AF65-F5344CB8AC3E}">
        <p14:creationId xmlns:p14="http://schemas.microsoft.com/office/powerpoint/2010/main" val="24527216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Y11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602618541"/>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4" name="Picture 3">
            <a:extLst>
              <a:ext uri="{FF2B5EF4-FFF2-40B4-BE49-F238E27FC236}">
                <a16:creationId xmlns:a16="http://schemas.microsoft.com/office/drawing/2014/main" id="{72AC1537-D73B-4C48-93C1-947FE8A569CF}"/>
              </a:ext>
            </a:extLst>
          </p:cNvPr>
          <p:cNvPicPr>
            <a:picLocks noChangeAspect="1"/>
          </p:cNvPicPr>
          <p:nvPr/>
        </p:nvPicPr>
        <p:blipFill>
          <a:blip r:embed="rId3"/>
          <a:stretch>
            <a:fillRect/>
          </a:stretch>
        </p:blipFill>
        <p:spPr>
          <a:xfrm>
            <a:off x="141275" y="194442"/>
            <a:ext cx="7173326" cy="695422"/>
          </a:xfrm>
          <a:prstGeom prst="rect">
            <a:avLst/>
          </a:prstGeom>
        </p:spPr>
      </p:pic>
      <p:pic>
        <p:nvPicPr>
          <p:cNvPr id="8" name="Picture 7">
            <a:extLst>
              <a:ext uri="{FF2B5EF4-FFF2-40B4-BE49-F238E27FC236}">
                <a16:creationId xmlns:a16="http://schemas.microsoft.com/office/drawing/2014/main" id="{03591F33-245A-4500-9105-E9BDB93A6A3A}"/>
              </a:ext>
            </a:extLst>
          </p:cNvPr>
          <p:cNvPicPr>
            <a:picLocks noChangeAspect="1"/>
          </p:cNvPicPr>
          <p:nvPr/>
        </p:nvPicPr>
        <p:blipFill>
          <a:blip r:embed="rId4"/>
          <a:stretch>
            <a:fillRect/>
          </a:stretch>
        </p:blipFill>
        <p:spPr>
          <a:xfrm>
            <a:off x="306920" y="1067506"/>
            <a:ext cx="6373114" cy="362001"/>
          </a:xfrm>
          <a:prstGeom prst="rect">
            <a:avLst/>
          </a:prstGeom>
        </p:spPr>
      </p:pic>
    </p:spTree>
    <p:extLst>
      <p:ext uri="{BB962C8B-B14F-4D97-AF65-F5344CB8AC3E}">
        <p14:creationId xmlns:p14="http://schemas.microsoft.com/office/powerpoint/2010/main" val="22322405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Y10HK1</a:t>
            </a:r>
          </a:p>
        </p:txBody>
      </p:sp>
    </p:spTree>
    <p:extLst>
      <p:ext uri="{BB962C8B-B14F-4D97-AF65-F5344CB8AC3E}">
        <p14:creationId xmlns:p14="http://schemas.microsoft.com/office/powerpoint/2010/main" val="2087521527"/>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B (</a:t>
            </a:r>
            <a:r>
              <a:rPr lang="en-US" sz="2000" err="1">
                <a:latin typeface="Arial" panose="020B0604020202020204" pitchFamily="34" charset="0"/>
                <a:cs typeface="Arial" panose="020B0604020202020204" pitchFamily="34" charset="0"/>
              </a:rPr>
              <a:t>nữ</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gầy</a:t>
            </a:r>
            <a:r>
              <a:rPr lang="en-US" sz="2000">
                <a:latin typeface="Arial" panose="020B0604020202020204" pitchFamily="34" charset="0"/>
                <a:cs typeface="Arial" panose="020B0604020202020204" pitchFamily="34" charset="0"/>
              </a:rPr>
              <a:t>)  </a:t>
            </a:r>
          </a:p>
        </p:txBody>
      </p:sp>
      <p:pic>
        <p:nvPicPr>
          <p:cNvPr id="4" name="Picture 3" descr="Text, letter&#10;&#10;Description automatically generated">
            <a:extLst>
              <a:ext uri="{FF2B5EF4-FFF2-40B4-BE49-F238E27FC236}">
                <a16:creationId xmlns:a16="http://schemas.microsoft.com/office/drawing/2014/main" id="{209496C8-44D9-49FD-80C8-53B0C6607C1D}"/>
              </a:ext>
            </a:extLst>
          </p:cNvPr>
          <p:cNvPicPr>
            <a:picLocks noChangeAspect="1"/>
          </p:cNvPicPr>
          <p:nvPr/>
        </p:nvPicPr>
        <p:blipFill>
          <a:blip r:embed="rId3"/>
          <a:stretch>
            <a:fillRect/>
          </a:stretch>
        </p:blipFill>
        <p:spPr>
          <a:xfrm>
            <a:off x="0" y="0"/>
            <a:ext cx="7840169" cy="1762371"/>
          </a:xfrm>
          <a:prstGeom prst="rect">
            <a:avLst/>
          </a:prstGeom>
        </p:spPr>
      </p:pic>
    </p:spTree>
    <p:extLst>
      <p:ext uri="{BB962C8B-B14F-4D97-AF65-F5344CB8AC3E}">
        <p14:creationId xmlns:p14="http://schemas.microsoft.com/office/powerpoint/2010/main" val="42888508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345723"/>
            <a:ext cx="9144000" cy="1317835"/>
          </a:xfrm>
        </p:spPr>
        <p:txBody>
          <a:bodyPr>
            <a:normAutofit/>
          </a:bodyPr>
          <a:lstStyle/>
          <a:p>
            <a:pPr algn="l"/>
            <a:r>
              <a:rPr lang="en-US" sz="2000">
                <a:latin typeface="Arial" panose="020B0604020202020204" pitchFamily="34" charset="0"/>
                <a:cs typeface="Arial" panose="020B0604020202020204" pitchFamily="34" charset="0"/>
              </a:rPr>
              <a:t>Note:  E-D-D</a:t>
            </a:r>
          </a:p>
          <a:p>
            <a:pPr algn="l"/>
            <a:r>
              <a:rPr lang="en-US" sz="2000">
                <a:latin typeface="Arial" panose="020B0604020202020204" pitchFamily="34" charset="0"/>
                <a:cs typeface="Arial" panose="020B0604020202020204" pitchFamily="34" charset="0"/>
              </a:rPr>
              <a:t>42 </a:t>
            </a:r>
            <a:r>
              <a:rPr lang="en-US" sz="2000" err="1">
                <a:latin typeface="Arial" panose="020B0604020202020204" pitchFamily="34" charset="0"/>
                <a:cs typeface="Arial" panose="020B0604020202020204" pitchFamily="34" charset="0"/>
              </a:rPr>
              <a:t>bờ</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trên</a:t>
            </a:r>
            <a:r>
              <a:rPr lang="en-US" sz="2000">
                <a:latin typeface="Arial" panose="020B0604020202020204" pitchFamily="34" charset="0"/>
                <a:cs typeface="Arial" panose="020B0604020202020204" pitchFamily="34" charset="0"/>
              </a:rPr>
              <a:t> </a:t>
            </a:r>
          </a:p>
        </p:txBody>
      </p:sp>
      <p:pic>
        <p:nvPicPr>
          <p:cNvPr id="4" name="Picture 3" descr="Text&#10;&#10;Description automatically generated">
            <a:extLst>
              <a:ext uri="{FF2B5EF4-FFF2-40B4-BE49-F238E27FC236}">
                <a16:creationId xmlns:a16="http://schemas.microsoft.com/office/drawing/2014/main" id="{3A014E06-623B-494B-84B1-D48133B4A186}"/>
              </a:ext>
            </a:extLst>
          </p:cNvPr>
          <p:cNvPicPr>
            <a:picLocks noChangeAspect="1"/>
          </p:cNvPicPr>
          <p:nvPr/>
        </p:nvPicPr>
        <p:blipFill>
          <a:blip r:embed="rId3"/>
          <a:stretch>
            <a:fillRect/>
          </a:stretch>
        </p:blipFill>
        <p:spPr>
          <a:xfrm>
            <a:off x="0" y="0"/>
            <a:ext cx="6306430" cy="2648320"/>
          </a:xfrm>
          <a:prstGeom prst="rect">
            <a:avLst/>
          </a:prstGeom>
        </p:spPr>
      </p:pic>
      <p:pic>
        <p:nvPicPr>
          <p:cNvPr id="6" name="Picture 5" descr="Text&#10;&#10;Description automatically generated">
            <a:extLst>
              <a:ext uri="{FF2B5EF4-FFF2-40B4-BE49-F238E27FC236}">
                <a16:creationId xmlns:a16="http://schemas.microsoft.com/office/drawing/2014/main" id="{650451A1-A21D-4759-A868-69D054FAC708}"/>
              </a:ext>
            </a:extLst>
          </p:cNvPr>
          <p:cNvPicPr>
            <a:picLocks noChangeAspect="1"/>
          </p:cNvPicPr>
          <p:nvPr/>
        </p:nvPicPr>
        <p:blipFill rotWithShape="1">
          <a:blip r:embed="rId4"/>
          <a:srcRect b="72209"/>
          <a:stretch/>
        </p:blipFill>
        <p:spPr>
          <a:xfrm>
            <a:off x="412924" y="3031269"/>
            <a:ext cx="4496427" cy="976928"/>
          </a:xfrm>
          <a:prstGeom prst="rect">
            <a:avLst/>
          </a:prstGeom>
        </p:spPr>
      </p:pic>
      <p:pic>
        <p:nvPicPr>
          <p:cNvPr id="8" name="Picture 7" descr="Text&#10;&#10;Description automatically generated">
            <a:extLst>
              <a:ext uri="{FF2B5EF4-FFF2-40B4-BE49-F238E27FC236}">
                <a16:creationId xmlns:a16="http://schemas.microsoft.com/office/drawing/2014/main" id="{4C237E7F-0BFD-4CFB-9F37-A99D0D02B385}"/>
              </a:ext>
            </a:extLst>
          </p:cNvPr>
          <p:cNvPicPr>
            <a:picLocks noChangeAspect="1"/>
          </p:cNvPicPr>
          <p:nvPr/>
        </p:nvPicPr>
        <p:blipFill rotWithShape="1">
          <a:blip r:embed="rId4"/>
          <a:srcRect t="81849"/>
          <a:stretch/>
        </p:blipFill>
        <p:spPr>
          <a:xfrm>
            <a:off x="412924" y="3952086"/>
            <a:ext cx="4496427" cy="638054"/>
          </a:xfrm>
          <a:prstGeom prst="rect">
            <a:avLst/>
          </a:prstGeom>
        </p:spPr>
      </p:pic>
    </p:spTree>
    <p:extLst>
      <p:ext uri="{BB962C8B-B14F-4D97-AF65-F5344CB8AC3E}">
        <p14:creationId xmlns:p14="http://schemas.microsoft.com/office/powerpoint/2010/main" val="15871195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Y10HK2</a:t>
            </a:r>
          </a:p>
        </p:txBody>
      </p:sp>
    </p:spTree>
    <p:extLst>
      <p:ext uri="{BB962C8B-B14F-4D97-AF65-F5344CB8AC3E}">
        <p14:creationId xmlns:p14="http://schemas.microsoft.com/office/powerpoint/2010/main" val="3987177586"/>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111262"/>
            <a:ext cx="9144000" cy="1552296"/>
          </a:xfrm>
        </p:spPr>
        <p:txBody>
          <a:bodyPr>
            <a:normAutofit/>
          </a:bodyPr>
          <a:lstStyle/>
          <a:p>
            <a:pPr algn="l"/>
            <a:r>
              <a:rPr lang="en-US" sz="2000">
                <a:latin typeface="Arial" panose="020B0604020202020204" pitchFamily="34" charset="0"/>
                <a:cs typeface="Arial" panose="020B0604020202020204" pitchFamily="34" charset="0"/>
              </a:rPr>
              <a:t>Note: 16 </a:t>
            </a:r>
            <a:r>
              <a:rPr lang="en-US" sz="2000">
                <a:latin typeface="Arial" panose="020B0604020202020204" pitchFamily="34" charset="0"/>
                <a:cs typeface="Arial" panose="020B0604020202020204" pitchFamily="34" charset="0"/>
                <a:sym typeface="Wingdings" panose="05000000000000000000" pitchFamily="2" charset="2"/>
              </a:rPr>
              <a:t> B. </a:t>
            </a:r>
            <a:r>
              <a:rPr lang="en-US" sz="2000" err="1">
                <a:latin typeface="Arial" panose="020B0604020202020204" pitchFamily="34" charset="0"/>
                <a:cs typeface="Arial" panose="020B0604020202020204" pitchFamily="34" charset="0"/>
                <a:sym typeface="Wingdings" panose="05000000000000000000" pitchFamily="2" charset="2"/>
              </a:rPr>
              <a:t>Hoặc</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mổ</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mở</a:t>
            </a:r>
            <a:r>
              <a:rPr lang="en-US" sz="2000">
                <a:latin typeface="Arial" panose="020B0604020202020204" pitchFamily="34" charset="0"/>
                <a:cs typeface="Arial" panose="020B0604020202020204" pitchFamily="34" charset="0"/>
                <a:sym typeface="Wingdings" panose="05000000000000000000" pitchFamily="2" charset="2"/>
              </a:rPr>
              <a:t>, NS </a:t>
            </a:r>
            <a:r>
              <a:rPr lang="en-US" sz="2000" err="1">
                <a:latin typeface="Arial" panose="020B0604020202020204" pitchFamily="34" charset="0"/>
                <a:cs typeface="Arial" panose="020B0604020202020204" pitchFamily="34" charset="0"/>
                <a:sym typeface="Wingdings" panose="05000000000000000000" pitchFamily="2" charset="2"/>
              </a:rPr>
              <a:t>ngả</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sau</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có</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thể</a:t>
            </a:r>
            <a:r>
              <a:rPr lang="en-US" sz="2000">
                <a:latin typeface="Arial" panose="020B0604020202020204" pitchFamily="34" charset="0"/>
                <a:cs typeface="Arial" panose="020B0604020202020204" pitchFamily="34" charset="0"/>
                <a:sym typeface="Wingdings" panose="05000000000000000000" pitchFamily="2" charset="2"/>
              </a:rPr>
              <a:t> ko </a:t>
            </a:r>
            <a:r>
              <a:rPr lang="en-US" sz="2000" err="1">
                <a:latin typeface="Arial" panose="020B0604020202020204" pitchFamily="34" charset="0"/>
                <a:cs typeface="Arial" panose="020B0604020202020204" pitchFamily="34" charset="0"/>
                <a:sym typeface="Wingdings" panose="05000000000000000000" pitchFamily="2" charset="2"/>
              </a:rPr>
              <a:t>vào</a:t>
            </a:r>
            <a:r>
              <a:rPr lang="en-US" sz="2000">
                <a:latin typeface="Arial" panose="020B0604020202020204" pitchFamily="34" charset="0"/>
                <a:cs typeface="Arial" panose="020B0604020202020204" pitchFamily="34" charset="0"/>
                <a:sym typeface="Wingdings" panose="05000000000000000000" pitchFamily="2" charset="2"/>
              </a:rPr>
              <a:t> PM (TEP).</a:t>
            </a:r>
          </a:p>
          <a:p>
            <a:pPr algn="l"/>
            <a:r>
              <a:rPr lang="en-US" sz="2000">
                <a:latin typeface="Arial" panose="020B0604020202020204" pitchFamily="34" charset="0"/>
                <a:cs typeface="Arial" panose="020B0604020202020204" pitchFamily="34" charset="0"/>
                <a:sym typeface="Wingdings" panose="05000000000000000000" pitchFamily="2" charset="2"/>
              </a:rPr>
              <a:t>E: </a:t>
            </a:r>
            <a:r>
              <a:rPr lang="en-US" sz="2000" err="1">
                <a:latin typeface="Arial" panose="020B0604020202020204" pitchFamily="34" charset="0"/>
                <a:cs typeface="Arial" panose="020B0604020202020204" pitchFamily="34" charset="0"/>
                <a:sym typeface="Wingdings" panose="05000000000000000000" pitchFamily="2" charset="2"/>
              </a:rPr>
              <a:t>làm</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việc</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nặng</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kéo</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dài</a:t>
            </a:r>
            <a:endParaRPr lang="en-US" sz="2000">
              <a:latin typeface="Arial" panose="020B0604020202020204" pitchFamily="34" charset="0"/>
              <a:cs typeface="Arial" panose="020B0604020202020204" pitchFamily="34" charset="0"/>
              <a:sym typeface="Wingdings" panose="05000000000000000000" pitchFamily="2" charset="2"/>
            </a:endParaRPr>
          </a:p>
          <a:p>
            <a:pPr algn="l"/>
            <a:endParaRPr lang="en-US" sz="2000">
              <a:latin typeface="Arial" panose="020B0604020202020204" pitchFamily="34" charset="0"/>
              <a:cs typeface="Arial" panose="020B0604020202020204" pitchFamily="34" charset="0"/>
              <a:sym typeface="Wingdings" panose="05000000000000000000" pitchFamily="2" charset="2"/>
            </a:endParaRPr>
          </a:p>
          <a:p>
            <a:pPr algn="l"/>
            <a:endParaRPr lang="en-US" sz="2000">
              <a:latin typeface="Arial" panose="020B0604020202020204" pitchFamily="34" charset="0"/>
              <a:cs typeface="Arial" panose="020B0604020202020204" pitchFamily="34" charset="0"/>
            </a:endParaRPr>
          </a:p>
        </p:txBody>
      </p:sp>
      <p:pic>
        <p:nvPicPr>
          <p:cNvPr id="4" name="Picture 3" descr="A picture containing text, receipt&#10;&#10;Description automatically generated">
            <a:extLst>
              <a:ext uri="{FF2B5EF4-FFF2-40B4-BE49-F238E27FC236}">
                <a16:creationId xmlns:a16="http://schemas.microsoft.com/office/drawing/2014/main" id="{52FE32EE-DA08-40B5-85A6-10DDDD2C3778}"/>
              </a:ext>
            </a:extLst>
          </p:cNvPr>
          <p:cNvPicPr>
            <a:picLocks noChangeAspect="1"/>
          </p:cNvPicPr>
          <p:nvPr/>
        </p:nvPicPr>
        <p:blipFill>
          <a:blip r:embed="rId3"/>
          <a:stretch>
            <a:fillRect/>
          </a:stretch>
        </p:blipFill>
        <p:spPr>
          <a:xfrm>
            <a:off x="0" y="0"/>
            <a:ext cx="8097380" cy="2162477"/>
          </a:xfrm>
          <a:prstGeom prst="rect">
            <a:avLst/>
          </a:prstGeom>
        </p:spPr>
      </p:pic>
      <p:pic>
        <p:nvPicPr>
          <p:cNvPr id="6" name="Picture 5" descr="Diagram, text, letter&#10;&#10;Description automatically generated">
            <a:extLst>
              <a:ext uri="{FF2B5EF4-FFF2-40B4-BE49-F238E27FC236}">
                <a16:creationId xmlns:a16="http://schemas.microsoft.com/office/drawing/2014/main" id="{F4770462-0AB3-4888-80EA-480B6F17FFC0}"/>
              </a:ext>
            </a:extLst>
          </p:cNvPr>
          <p:cNvPicPr>
            <a:picLocks noChangeAspect="1"/>
          </p:cNvPicPr>
          <p:nvPr/>
        </p:nvPicPr>
        <p:blipFill>
          <a:blip r:embed="rId4"/>
          <a:stretch>
            <a:fillRect/>
          </a:stretch>
        </p:blipFill>
        <p:spPr>
          <a:xfrm>
            <a:off x="0" y="2162477"/>
            <a:ext cx="4667901" cy="1457528"/>
          </a:xfrm>
          <a:prstGeom prst="rect">
            <a:avLst/>
          </a:prstGeom>
        </p:spPr>
      </p:pic>
    </p:spTree>
    <p:extLst>
      <p:ext uri="{BB962C8B-B14F-4D97-AF65-F5344CB8AC3E}">
        <p14:creationId xmlns:p14="http://schemas.microsoft.com/office/powerpoint/2010/main" val="37272346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888522"/>
            <a:ext cx="9144000" cy="1775036"/>
          </a:xfrm>
        </p:spPr>
        <p:txBody>
          <a:bodyPr>
            <a:normAutofit/>
          </a:bodyPr>
          <a:lstStyle/>
          <a:p>
            <a:pPr algn="l"/>
            <a:r>
              <a:rPr lang="en-US" sz="2000">
                <a:latin typeface="Arial" panose="020B0604020202020204" pitchFamily="34" charset="0"/>
                <a:cs typeface="Arial" panose="020B0604020202020204" pitchFamily="34" charset="0"/>
              </a:rPr>
              <a:t>Note: 40 B </a:t>
            </a:r>
            <a:r>
              <a:rPr lang="en-US" sz="2000" err="1">
                <a:latin typeface="Arial" panose="020B0604020202020204" pitchFamily="34" charset="0"/>
                <a:cs typeface="Arial" panose="020B0604020202020204" pitchFamily="34" charset="0"/>
              </a:rPr>
              <a:t>trong</a:t>
            </a:r>
            <a:endParaRPr lang="en-US" sz="2000">
              <a:latin typeface="Arial" panose="020B0604020202020204" pitchFamily="34" charset="0"/>
              <a:cs typeface="Arial" panose="020B0604020202020204" pitchFamily="34" charset="0"/>
            </a:endParaRPr>
          </a:p>
          <a:p>
            <a:pPr algn="l"/>
            <a:r>
              <a:rPr lang="en-US" sz="2000">
                <a:latin typeface="Arial" panose="020B0604020202020204" pitchFamily="34" charset="0"/>
                <a:cs typeface="Arial" panose="020B0604020202020204" pitchFamily="34" charset="0"/>
              </a:rPr>
              <a:t>49 E, </a:t>
            </a:r>
            <a:r>
              <a:rPr lang="en-US" sz="2000" b="1" i="1" err="1">
                <a:latin typeface="Arial" panose="020B0604020202020204" pitchFamily="34" charset="0"/>
                <a:cs typeface="Arial" panose="020B0604020202020204" pitchFamily="34" charset="0"/>
              </a:rPr>
              <a:t>làm</a:t>
            </a:r>
            <a:r>
              <a:rPr lang="en-US" sz="2000" b="1" i="1">
                <a:latin typeface="Arial" panose="020B0604020202020204" pitchFamily="34" charset="0"/>
                <a:cs typeface="Arial" panose="020B0604020202020204" pitchFamily="34" charset="0"/>
              </a:rPr>
              <a:t> </a:t>
            </a:r>
            <a:r>
              <a:rPr lang="en-US" sz="2000" b="1" i="1" err="1">
                <a:latin typeface="Arial" panose="020B0604020202020204" pitchFamily="34" charset="0"/>
                <a:cs typeface="Arial" panose="020B0604020202020204" pitchFamily="34" charset="0"/>
              </a:rPr>
              <a:t>qq</a:t>
            </a:r>
            <a:r>
              <a:rPr lang="en-US" sz="2000" b="1" i="1">
                <a:latin typeface="Arial" panose="020B0604020202020204" pitchFamily="34" charset="0"/>
                <a:cs typeface="Arial" panose="020B0604020202020204" pitchFamily="34" charset="0"/>
              </a:rPr>
              <a:t> </a:t>
            </a:r>
            <a:r>
              <a:rPr lang="en-US" sz="2000" b="1" i="1" err="1">
                <a:latin typeface="Arial" panose="020B0604020202020204" pitchFamily="34" charset="0"/>
                <a:cs typeface="Arial" panose="020B0604020202020204" pitchFamily="34" charset="0"/>
              </a:rPr>
              <a:t>gì</a:t>
            </a:r>
            <a:r>
              <a:rPr lang="en-US" sz="2000" b="1" i="1">
                <a:latin typeface="Arial" panose="020B0604020202020204" pitchFamily="34" charset="0"/>
                <a:cs typeface="Arial" panose="020B0604020202020204" pitchFamily="34" charset="0"/>
              </a:rPr>
              <a:t> </a:t>
            </a:r>
            <a:r>
              <a:rPr lang="en-US" sz="2000" b="1" i="1" err="1">
                <a:latin typeface="Arial" panose="020B0604020202020204" pitchFamily="34" charset="0"/>
                <a:cs typeface="Arial" panose="020B0604020202020204" pitchFamily="34" charset="0"/>
              </a:rPr>
              <a:t>có</a:t>
            </a:r>
            <a:r>
              <a:rPr lang="en-US" sz="2000" b="1" i="1">
                <a:latin typeface="Arial" panose="020B0604020202020204" pitchFamily="34" charset="0"/>
                <a:cs typeface="Arial" panose="020B0604020202020204" pitchFamily="34" charset="0"/>
              </a:rPr>
              <a:t> </a:t>
            </a:r>
            <a:r>
              <a:rPr lang="en-US" sz="2000" b="1" i="1" err="1">
                <a:latin typeface="Arial" panose="020B0604020202020204" pitchFamily="34" charset="0"/>
                <a:cs typeface="Arial" panose="020B0604020202020204" pitchFamily="34" charset="0"/>
              </a:rPr>
              <a:t>thành</a:t>
            </a:r>
            <a:r>
              <a:rPr lang="en-US" sz="2000" b="1" i="1">
                <a:latin typeface="Arial" panose="020B0604020202020204" pitchFamily="34" charset="0"/>
                <a:cs typeface="Arial" panose="020B0604020202020204" pitchFamily="34" charset="0"/>
              </a:rPr>
              <a:t> </a:t>
            </a:r>
            <a:r>
              <a:rPr lang="en-US" sz="2000" b="1" i="1" err="1">
                <a:latin typeface="Arial" panose="020B0604020202020204" pitchFamily="34" charset="0"/>
                <a:cs typeface="Arial" panose="020B0604020202020204" pitchFamily="34" charset="0"/>
              </a:rPr>
              <a:t>trong</a:t>
            </a:r>
            <a:r>
              <a:rPr lang="en-US" sz="2000" b="1" i="1">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Thành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trong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lỗ</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lược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mới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đúng</a:t>
            </a:r>
            <a:r>
              <a:rPr lang="en-US" sz="2000">
                <a:latin typeface="Arial" panose="020B0604020202020204" pitchFamily="34" charset="0"/>
                <a:cs typeface="Arial" panose="020B0604020202020204" pitchFamily="34" charset="0"/>
              </a:rPr>
              <a:t>  </a:t>
            </a:r>
          </a:p>
        </p:txBody>
      </p:sp>
      <p:pic>
        <p:nvPicPr>
          <p:cNvPr id="6" name="Picture 5" descr="Text, letter&#10;&#10;Description automatically generated">
            <a:extLst>
              <a:ext uri="{FF2B5EF4-FFF2-40B4-BE49-F238E27FC236}">
                <a16:creationId xmlns:a16="http://schemas.microsoft.com/office/drawing/2014/main" id="{8D85CE0F-B2E8-4404-9341-E720A0279FEA}"/>
              </a:ext>
            </a:extLst>
          </p:cNvPr>
          <p:cNvPicPr>
            <a:picLocks noChangeAspect="1"/>
          </p:cNvPicPr>
          <p:nvPr/>
        </p:nvPicPr>
        <p:blipFill>
          <a:blip r:embed="rId3"/>
          <a:stretch>
            <a:fillRect/>
          </a:stretch>
        </p:blipFill>
        <p:spPr>
          <a:xfrm>
            <a:off x="0" y="0"/>
            <a:ext cx="6721913" cy="1969477"/>
          </a:xfrm>
          <a:prstGeom prst="rect">
            <a:avLst/>
          </a:prstGeom>
        </p:spPr>
      </p:pic>
      <p:pic>
        <p:nvPicPr>
          <p:cNvPr id="8" name="Picture 7" descr="Text, letter&#10;&#10;Description automatically generated">
            <a:extLst>
              <a:ext uri="{FF2B5EF4-FFF2-40B4-BE49-F238E27FC236}">
                <a16:creationId xmlns:a16="http://schemas.microsoft.com/office/drawing/2014/main" id="{2F5133F6-62E1-4E93-882F-6DA728B7CAD3}"/>
              </a:ext>
            </a:extLst>
          </p:cNvPr>
          <p:cNvPicPr>
            <a:picLocks noChangeAspect="1"/>
          </p:cNvPicPr>
          <p:nvPr/>
        </p:nvPicPr>
        <p:blipFill>
          <a:blip r:embed="rId4"/>
          <a:stretch>
            <a:fillRect/>
          </a:stretch>
        </p:blipFill>
        <p:spPr>
          <a:xfrm>
            <a:off x="0" y="2019103"/>
            <a:ext cx="5792853" cy="1775036"/>
          </a:xfrm>
          <a:prstGeom prst="rect">
            <a:avLst/>
          </a:prstGeom>
        </p:spPr>
      </p:pic>
    </p:spTree>
    <p:extLst>
      <p:ext uri="{BB962C8B-B14F-4D97-AF65-F5344CB8AC3E}">
        <p14:creationId xmlns:p14="http://schemas.microsoft.com/office/powerpoint/2010/main" val="40546321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Sau </a:t>
            </a:r>
            <a:r>
              <a:rPr lang="en-US" sz="5000" b="1" err="1">
                <a:latin typeface="Arial" panose="020B0604020202020204" pitchFamily="34" charset="0"/>
                <a:cs typeface="Arial" panose="020B0604020202020204" pitchFamily="34" charset="0"/>
              </a:rPr>
              <a:t>đại</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học</a:t>
            </a:r>
            <a:endParaRPr lang="en-US" sz="50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6332790"/>
      </p:ext>
    </p:extLst>
  </p:cSld>
  <p:clrMapOvr>
    <a:overrideClrMapping bg1="dk1" tx1="lt1" bg2="dk2" tx2="lt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Sau ĐH 2019-2020 (</a:t>
            </a:r>
            <a:r>
              <a:rPr lang="en-US" sz="2000" err="1">
                <a:latin typeface="Arial" panose="020B0604020202020204" pitchFamily="34" charset="0"/>
                <a:cs typeface="Arial" panose="020B0604020202020204" pitchFamily="34" charset="0"/>
              </a:rPr>
              <a:t>thi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ngoại</a:t>
            </a:r>
            <a:r>
              <a:rPr lang="en-US" sz="2000">
                <a:latin typeface="Arial" panose="020B0604020202020204" pitchFamily="34" charset="0"/>
                <a:cs typeface="Arial" panose="020B0604020202020204" pitchFamily="34" charset="0"/>
              </a:rPr>
              <a:t> TH)   </a:t>
            </a:r>
          </a:p>
          <a:p>
            <a:pPr algn="l"/>
            <a:r>
              <a:rPr lang="en-US" sz="2000">
                <a:latin typeface="Arial" panose="020B0604020202020204" pitchFamily="34" charset="0"/>
                <a:cs typeface="Arial" panose="020B0604020202020204" pitchFamily="34" charset="0"/>
              </a:rPr>
              <a:t>D</a:t>
            </a:r>
          </a:p>
        </p:txBody>
      </p:sp>
      <p:pic>
        <p:nvPicPr>
          <p:cNvPr id="4" name="Picture 3" descr="Text, letter&#10;&#10;Description automatically generated">
            <a:extLst>
              <a:ext uri="{FF2B5EF4-FFF2-40B4-BE49-F238E27FC236}">
                <a16:creationId xmlns:a16="http://schemas.microsoft.com/office/drawing/2014/main" id="{81CDDCF2-33BB-4B3D-8CD3-B40F87CAED0D}"/>
              </a:ext>
            </a:extLst>
          </p:cNvPr>
          <p:cNvPicPr>
            <a:picLocks noChangeAspect="1"/>
          </p:cNvPicPr>
          <p:nvPr/>
        </p:nvPicPr>
        <p:blipFill>
          <a:blip r:embed="rId3"/>
          <a:stretch>
            <a:fillRect/>
          </a:stretch>
        </p:blipFill>
        <p:spPr>
          <a:xfrm>
            <a:off x="0" y="0"/>
            <a:ext cx="6020640" cy="1524213"/>
          </a:xfrm>
          <a:prstGeom prst="rect">
            <a:avLst/>
          </a:prstGeom>
        </p:spPr>
      </p:pic>
    </p:spTree>
    <p:extLst>
      <p:ext uri="{BB962C8B-B14F-4D97-AF65-F5344CB8AC3E}">
        <p14:creationId xmlns:p14="http://schemas.microsoft.com/office/powerpoint/2010/main" val="40286004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255</TotalTime>
  <Words>2114</Words>
  <Application>Microsoft Office PowerPoint</Application>
  <PresentationFormat>Trình chiếu Trên màn hình (4:3)</PresentationFormat>
  <Paragraphs>410</Paragraphs>
  <Slides>106</Slides>
  <Notes>106</Notes>
  <HiddenSlides>0</HiddenSlides>
  <MMClips>0</MMClips>
  <ScaleCrop>false</ScaleCrop>
  <HeadingPairs>
    <vt:vector size="4" baseType="variant">
      <vt:variant>
        <vt:lpstr>Chủ đề</vt:lpstr>
      </vt:variant>
      <vt:variant>
        <vt:i4>1</vt:i4>
      </vt:variant>
      <vt:variant>
        <vt:lpstr>Tiêu đề Bản chiếu</vt:lpstr>
      </vt:variant>
      <vt:variant>
        <vt:i4>106</vt:i4>
      </vt:variant>
    </vt:vector>
  </HeadingPairs>
  <TitlesOfParts>
    <vt:vector size="107" baseType="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Bui Trong Tin</dc:creator>
  <cp:lastModifiedBy>Nguyen Van Thai Thanh</cp:lastModifiedBy>
  <cp:revision>2</cp:revision>
  <dcterms:created xsi:type="dcterms:W3CDTF">2021-05-26T10:18:37Z</dcterms:created>
  <dcterms:modified xsi:type="dcterms:W3CDTF">2021-11-25T12:25:23Z</dcterms:modified>
</cp:coreProperties>
</file>